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ECA344-536A-484E-B414-016D00F52B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0"/>
            <a:ext cx="12192000" cy="3494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648F33-14E0-6640-ABCE-547F3DE8D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0013"/>
            <a:ext cx="9144000" cy="1441526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06722-456E-9149-A92F-797E463E5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9271"/>
            <a:ext cx="9144000" cy="163247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541787-108F-7947-A77B-BC52DEF61A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16317" y="193007"/>
            <a:ext cx="1711138" cy="96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8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084D-51B4-F041-80EE-0875FBA9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4A5FF-41B2-0749-86F1-274C3837C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5FF9-D6AE-DB43-BCAA-CCB53E89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F2E04-27E9-5F40-8C02-FA7BBF3B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B2C-3758-0649-A184-AD0B9D55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9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F0692-C596-494A-98C3-2B5C14A32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7E9B3-FDFC-4942-A4AC-D205E3800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C8B65-9776-7944-A30F-A7EB1F8B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8A2B-B004-6540-B20A-3F8CF015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54C56-39B6-5143-A6BF-B34ED82C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541B-5A2F-3D4B-8E32-F0DFABDF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0DD0-001C-5743-B86A-AB0E23AB6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59061F-4184-6141-A51C-D44BE897C9F6}"/>
              </a:ext>
            </a:extLst>
          </p:cNvPr>
          <p:cNvCxnSpPr>
            <a:cxnSpLocks/>
          </p:cNvCxnSpPr>
          <p:nvPr userDrawn="1"/>
        </p:nvCxnSpPr>
        <p:spPr>
          <a:xfrm>
            <a:off x="1226373" y="1194100"/>
            <a:ext cx="901782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1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9714A-B4CD-2D49-B376-A8E011CB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FB11-E083-3A40-80D1-A56313AE9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D28B-50A5-2449-AC33-2EEC2BA1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F73-24C3-A148-9146-823CA8AB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103FD-BD8B-9A4D-A06E-6B812E32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2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FE00E-274D-5045-B0F1-94FD4767D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5076-5DFA-1A46-A1AE-5A898210C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83203-29AE-184E-9007-29170AB8F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A2DBA-EEC0-0D48-B755-B64969E9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7B3E2-8136-4741-9225-E7DD4225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B30ED-B948-3E46-B7C5-FF5D9E5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5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3F77-60F0-3049-A4A2-B5C07B72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12F1E-7A09-6240-8A2D-BB3668B8B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B052E-B499-B943-9AE6-014B51F72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54A3D-2D7B-E345-B43A-0BD5E7C71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970FC-A504-DD41-8B40-B9537AE0E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87040-260A-7F47-A6D0-93116341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CE7C2-4AD1-874A-83BF-09A503F8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22237-08F5-AB4D-B596-15BB2B8A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2BDD-D4C6-F440-8B7C-9C343000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8FC85-4C3A-D840-A972-1C1F359B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A2BDA-FB60-2A40-A3D7-2AE8F3C7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53B40-ACD9-3E41-AC07-C045ABFE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4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01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F708-00BA-B345-8613-27A64630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6104-92B9-E245-8594-8CBE5B28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A7CBA-73E0-BC49-83EF-3BA167DDE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4DA9C-33DF-5944-9F97-281EE4B5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3078D-D860-344E-989F-5743582A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6F6A9-0745-5641-B1DC-9AADD6E3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0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BBDC-986C-8345-99D1-AED54778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D4EFE8-B1DB-A74B-AC43-BC387AB87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2245F-7481-E545-8C70-7C6ADBD8E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86E17-B19E-5048-B587-EFCA8E11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5A59B0-7287-0742-AA54-F093B0A817D7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0BA37-94EC-7746-A473-C630DD99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1B3C-5ABC-5A47-AFE2-795284BF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3DFC-40E5-7843-80CE-CE8E5C51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A14316-57C9-5946-9F61-7CD11CDF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373" y="365126"/>
            <a:ext cx="9017822" cy="828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6907B-8134-3B4A-869C-0D210C1B2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8188" y="1420009"/>
            <a:ext cx="10693100" cy="5072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10B9B6-AE72-7E45-BF54-3827FFAEDD8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16317" y="193007"/>
            <a:ext cx="1711138" cy="96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8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FCDA-3F58-3644-B3DF-C473E324A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C16F8-9899-FB4E-87ED-06948E76F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 and Affiliations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411F6818-5A51-C544-8417-A0E760AC01F6}"/>
              </a:ext>
            </a:extLst>
          </p:cNvPr>
          <p:cNvSpPr txBox="1">
            <a:spLocks/>
          </p:cNvSpPr>
          <p:nvPr/>
        </p:nvSpPr>
        <p:spPr>
          <a:xfrm>
            <a:off x="184665" y="366285"/>
            <a:ext cx="944879" cy="82897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PID</a:t>
            </a:r>
          </a:p>
        </p:txBody>
      </p:sp>
    </p:spTree>
    <p:extLst>
      <p:ext uri="{BB962C8B-B14F-4D97-AF65-F5344CB8AC3E}">
        <p14:creationId xmlns:p14="http://schemas.microsoft.com/office/powerpoint/2010/main" val="325680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4E28-367A-B94F-A96E-4598F32C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and Key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B4926-9BBF-A64E-B7C0-F273CFE5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519B5C-BB51-4145-9B1B-6E4BF7519979}"/>
              </a:ext>
            </a:extLst>
          </p:cNvPr>
          <p:cNvSpPr txBox="1">
            <a:spLocks/>
          </p:cNvSpPr>
          <p:nvPr/>
        </p:nvSpPr>
        <p:spPr>
          <a:xfrm>
            <a:off x="184665" y="366285"/>
            <a:ext cx="944879" cy="82897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PID</a:t>
            </a:r>
          </a:p>
        </p:txBody>
      </p:sp>
    </p:spTree>
    <p:extLst>
      <p:ext uri="{BB962C8B-B14F-4D97-AF65-F5344CB8AC3E}">
        <p14:creationId xmlns:p14="http://schemas.microsoft.com/office/powerpoint/2010/main" val="102035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4E28-367A-B94F-A96E-4598F32C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B4926-9BBF-A64E-B7C0-F273CFE5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519B5C-BB51-4145-9B1B-6E4BF7519979}"/>
              </a:ext>
            </a:extLst>
          </p:cNvPr>
          <p:cNvSpPr txBox="1">
            <a:spLocks/>
          </p:cNvSpPr>
          <p:nvPr/>
        </p:nvSpPr>
        <p:spPr>
          <a:xfrm>
            <a:off x="184665" y="366285"/>
            <a:ext cx="944879" cy="82897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PID</a:t>
            </a:r>
          </a:p>
        </p:txBody>
      </p:sp>
    </p:spTree>
    <p:extLst>
      <p:ext uri="{BB962C8B-B14F-4D97-AF65-F5344CB8AC3E}">
        <p14:creationId xmlns:p14="http://schemas.microsoft.com/office/powerpoint/2010/main" val="203749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Paper Title</vt:lpstr>
      <vt:lpstr>Problem and Key Ideas</vt:lpstr>
      <vt:lpstr>Key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Anoop MN</dc:creator>
  <cp:lastModifiedBy>Anoop MN</cp:lastModifiedBy>
  <cp:revision>6</cp:revision>
  <dcterms:created xsi:type="dcterms:W3CDTF">2018-12-15T12:07:13Z</dcterms:created>
  <dcterms:modified xsi:type="dcterms:W3CDTF">2018-12-15T13:10:27Z</dcterms:modified>
</cp:coreProperties>
</file>