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34" r:id="rId3"/>
    <p:sldId id="335" r:id="rId4"/>
    <p:sldId id="347" r:id="rId5"/>
    <p:sldId id="338" r:id="rId6"/>
    <p:sldId id="342" r:id="rId7"/>
    <p:sldId id="257" r:id="rId8"/>
    <p:sldId id="261" r:id="rId9"/>
    <p:sldId id="276" r:id="rId10"/>
    <p:sldId id="344" r:id="rId11"/>
    <p:sldId id="346" r:id="rId12"/>
    <p:sldId id="270" r:id="rId13"/>
    <p:sldId id="285" r:id="rId14"/>
    <p:sldId id="332" r:id="rId15"/>
    <p:sldId id="333" r:id="rId16"/>
    <p:sldId id="279" r:id="rId17"/>
    <p:sldId id="322" r:id="rId18"/>
    <p:sldId id="323" r:id="rId19"/>
    <p:sldId id="324" r:id="rId20"/>
    <p:sldId id="325" r:id="rId21"/>
    <p:sldId id="290" r:id="rId22"/>
    <p:sldId id="292" r:id="rId23"/>
    <p:sldId id="272" r:id="rId24"/>
    <p:sldId id="327" r:id="rId25"/>
    <p:sldId id="328" r:id="rId26"/>
    <p:sldId id="329" r:id="rId27"/>
    <p:sldId id="298" r:id="rId28"/>
    <p:sldId id="304" r:id="rId29"/>
    <p:sldId id="306" r:id="rId30"/>
    <p:sldId id="308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40" r:id="rId40"/>
    <p:sldId id="339" r:id="rId41"/>
    <p:sldId id="341" r:id="rId42"/>
    <p:sldId id="309" r:id="rId43"/>
    <p:sldId id="348" r:id="rId44"/>
    <p:sldId id="301" r:id="rId45"/>
    <p:sldId id="302" r:id="rId46"/>
    <p:sldId id="349" r:id="rId47"/>
    <p:sldId id="350" r:id="rId48"/>
    <p:sldId id="351" r:id="rId49"/>
    <p:sldId id="352" r:id="rId50"/>
    <p:sldId id="353" r:id="rId51"/>
    <p:sldId id="354" r:id="rId52"/>
    <p:sldId id="358" r:id="rId53"/>
    <p:sldId id="355" r:id="rId54"/>
    <p:sldId id="356" r:id="rId55"/>
    <p:sldId id="357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9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1000" autoAdjust="0"/>
  </p:normalViewPr>
  <p:slideViewPr>
    <p:cSldViewPr showGuides="1">
      <p:cViewPr varScale="1">
        <p:scale>
          <a:sx n="133" d="100"/>
          <a:sy n="133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A4747C94-BA86-854C-A86D-A2AA4C22C87D}">
      <dgm:prSet phldrT="[Text]"/>
      <dgm:spPr/>
      <dgm:t>
        <a:bodyPr/>
        <a:lstStyle/>
        <a:p>
          <a:r>
            <a:rPr lang="en-US" dirty="0" err="1" smtClean="0"/>
            <a:t>Buid</a:t>
          </a:r>
          <a:r>
            <a:rPr lang="en-US" dirty="0" smtClean="0"/>
            <a:t> DS</a:t>
          </a:r>
          <a:endParaRPr lang="en-US" dirty="0"/>
        </a:p>
      </dgm:t>
    </dgm:pt>
    <dgm:pt modelId="{96C7849D-31C5-E245-9A9F-C9093171D2A2}" type="parTrans" cxnId="{B614265A-0093-8D41-8485-684617603979}">
      <dgm:prSet/>
      <dgm:spPr/>
      <dgm:t>
        <a:bodyPr/>
        <a:lstStyle/>
        <a:p>
          <a:endParaRPr lang="en-US"/>
        </a:p>
      </dgm:t>
    </dgm:pt>
    <dgm:pt modelId="{DE30EAC1-A61E-204D-B519-2E08596B3CEF}" type="sibTrans" cxnId="{B614265A-0093-8D41-8485-684617603979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A5205C37-10D7-834B-B885-2ECF74CFEC34}" type="pres">
      <dgm:prSet presAssocID="{A4747C94-BA86-854C-A86D-A2AA4C22C8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76BB-6B8F-4043-A33C-1EB2AC5EBEAE}" type="pres">
      <dgm:prSet presAssocID="{DE30EAC1-A61E-204D-B519-2E08596B3C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73DCDFA-5BB6-EB42-9AA9-336EBAC2E659}" type="pres">
      <dgm:prSet presAssocID="{DE30EAC1-A61E-204D-B519-2E08596B3CE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A9379E-4CB1-C04B-86B1-DE42272C2F5E}" type="presOf" srcId="{30318668-521C-4325-A6E3-103BCA540AEB}" destId="{5858D9CE-B54B-4E73-B77C-2D858F33F6B9}" srcOrd="0" destOrd="0" presId="urn:microsoft.com/office/officeart/2005/8/layout/process2"/>
    <dgm:cxn modelId="{13B8DD43-35A0-1A4D-8486-5580268C7A3D}" type="presOf" srcId="{DE30EAC1-A61E-204D-B519-2E08596B3CEF}" destId="{A5E876BB-6B8F-4043-A33C-1EB2AC5EBEAE}" srcOrd="0" destOrd="0" presId="urn:microsoft.com/office/officeart/2005/8/layout/process2"/>
    <dgm:cxn modelId="{9ED57C75-A9AF-E240-BA8B-F338CE724701}" type="presOf" srcId="{A4747C94-BA86-854C-A86D-A2AA4C22C87D}" destId="{A5205C37-10D7-834B-B885-2ECF74CFEC34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3F7C68BF-B609-3E41-81E2-C1D94F9756DA}" type="presOf" srcId="{C3DF414C-DDA7-40FE-A6F7-96CBF9369B00}" destId="{BB71D6B6-65FC-49A8-8637-7C76C1878AF0}" srcOrd="1" destOrd="0" presId="urn:microsoft.com/office/officeart/2005/8/layout/process2"/>
    <dgm:cxn modelId="{B614265A-0093-8D41-8485-684617603979}" srcId="{C1C576A9-5111-4841-9A40-7C8F4D80FF00}" destId="{A4747C94-BA86-854C-A86D-A2AA4C22C87D}" srcOrd="0" destOrd="0" parTransId="{96C7849D-31C5-E245-9A9F-C9093171D2A2}" sibTransId="{DE30EAC1-A61E-204D-B519-2E08596B3CEF}"/>
    <dgm:cxn modelId="{1B880ABC-AA9A-7648-93AC-89551F90B187}" type="presOf" srcId="{C1C576A9-5111-4841-9A40-7C8F4D80FF00}" destId="{874DB644-0DCF-40D1-9639-CDA2E5117F75}" srcOrd="0" destOrd="0" presId="urn:microsoft.com/office/officeart/2005/8/layout/process2"/>
    <dgm:cxn modelId="{57C1559A-5D11-F84B-9637-B4B76AEC7467}" type="presOf" srcId="{0FFAE70B-26C2-4DA2-A228-A54836D160AE}" destId="{49C7C975-4021-49A5-85F9-593982B42E4B}" srcOrd="0" destOrd="0" presId="urn:microsoft.com/office/officeart/2005/8/layout/process2"/>
    <dgm:cxn modelId="{FF7CEE9C-2799-534C-8F05-69E47FBBEBBC}" type="presOf" srcId="{A40FEC27-E1BB-4E94-AF7F-5B57C1B4BE81}" destId="{04E8EB52-DA28-421C-BEEF-1182F6A30ABE}" srcOrd="0" destOrd="0" presId="urn:microsoft.com/office/officeart/2005/8/layout/process2"/>
    <dgm:cxn modelId="{65B3A15F-A984-F345-B7B6-BB2C1667FD40}" type="presOf" srcId="{30318668-521C-4325-A6E3-103BCA540AEB}" destId="{6AA13E7F-B2E5-44B5-8896-2C0EC1A493D4}" srcOrd="1" destOrd="0" presId="urn:microsoft.com/office/officeart/2005/8/layout/process2"/>
    <dgm:cxn modelId="{2528AD76-5CF6-A34A-995B-CF49A6141DDA}" type="presOf" srcId="{74E07472-70EC-4298-96FE-96C81A0FF85F}" destId="{44885353-E37F-4E83-B27F-73CB01596626}" srcOrd="0" destOrd="0" presId="urn:microsoft.com/office/officeart/2005/8/layout/process2"/>
    <dgm:cxn modelId="{7761AE66-FEDE-0746-B320-8A88DC585E1E}" type="presOf" srcId="{DE30EAC1-A61E-204D-B519-2E08596B3CEF}" destId="{673DCDFA-5BB6-EB42-9AA9-336EBAC2E659}" srcOrd="1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AD6BFDFB-5021-4540-A7E6-13F694034B82}" type="presOf" srcId="{C3DF414C-DDA7-40FE-A6F7-96CBF9369B00}" destId="{741BACD4-537F-46AF-AB05-DC6F575B183C}" srcOrd="0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E19AF55E-4960-5049-8826-6BA9CA6EC425}" type="presParOf" srcId="{874DB644-0DCF-40D1-9639-CDA2E5117F75}" destId="{A5205C37-10D7-834B-B885-2ECF74CFEC34}" srcOrd="0" destOrd="0" presId="urn:microsoft.com/office/officeart/2005/8/layout/process2"/>
    <dgm:cxn modelId="{17CC1C9D-C056-2F46-B193-55607BF64125}" type="presParOf" srcId="{874DB644-0DCF-40D1-9639-CDA2E5117F75}" destId="{A5E876BB-6B8F-4043-A33C-1EB2AC5EBEAE}" srcOrd="1" destOrd="0" presId="urn:microsoft.com/office/officeart/2005/8/layout/process2"/>
    <dgm:cxn modelId="{5BD8617C-884D-D14F-941F-D9A94A4AC993}" type="presParOf" srcId="{A5E876BB-6B8F-4043-A33C-1EB2AC5EBEAE}" destId="{673DCDFA-5BB6-EB42-9AA9-336EBAC2E659}" srcOrd="0" destOrd="0" presId="urn:microsoft.com/office/officeart/2005/8/layout/process2"/>
    <dgm:cxn modelId="{933D1D86-30E3-134C-B86A-A114EF7CA844}" type="presParOf" srcId="{874DB644-0DCF-40D1-9639-CDA2E5117F75}" destId="{44885353-E37F-4E83-B27F-73CB01596626}" srcOrd="2" destOrd="0" presId="urn:microsoft.com/office/officeart/2005/8/layout/process2"/>
    <dgm:cxn modelId="{C135912F-3706-A745-B130-A8DDC919717C}" type="presParOf" srcId="{874DB644-0DCF-40D1-9639-CDA2E5117F75}" destId="{5858D9CE-B54B-4E73-B77C-2D858F33F6B9}" srcOrd="3" destOrd="0" presId="urn:microsoft.com/office/officeart/2005/8/layout/process2"/>
    <dgm:cxn modelId="{BF865B21-352C-814F-8B7C-72D71EC7DC1B}" type="presParOf" srcId="{5858D9CE-B54B-4E73-B77C-2D858F33F6B9}" destId="{6AA13E7F-B2E5-44B5-8896-2C0EC1A493D4}" srcOrd="0" destOrd="0" presId="urn:microsoft.com/office/officeart/2005/8/layout/process2"/>
    <dgm:cxn modelId="{91625226-6311-D246-A104-A226B0B3BD12}" type="presParOf" srcId="{874DB644-0DCF-40D1-9639-CDA2E5117F75}" destId="{49C7C975-4021-49A5-85F9-593982B42E4B}" srcOrd="4" destOrd="0" presId="urn:microsoft.com/office/officeart/2005/8/layout/process2"/>
    <dgm:cxn modelId="{CC3850F5-6135-754F-B115-078325CCDB01}" type="presParOf" srcId="{874DB644-0DCF-40D1-9639-CDA2E5117F75}" destId="{741BACD4-537F-46AF-AB05-DC6F575B183C}" srcOrd="5" destOrd="0" presId="urn:microsoft.com/office/officeart/2005/8/layout/process2"/>
    <dgm:cxn modelId="{7159085E-46AD-EF4A-A643-3FDA2939D476}" type="presParOf" srcId="{741BACD4-537F-46AF-AB05-DC6F575B183C}" destId="{BB71D6B6-65FC-49A8-8637-7C76C1878AF0}" srcOrd="0" destOrd="0" presId="urn:microsoft.com/office/officeart/2005/8/layout/process2"/>
    <dgm:cxn modelId="{522C6536-A07F-E141-9DC1-CC32B158E161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0CC18B49-89F5-4855-A80C-5F6C001A6BC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3C991835-9176-4807-A951-71724C948112}" type="parTrans" cxnId="{2C736FEA-08B8-42E8-A261-A2EE2D383F22}">
      <dgm:prSet/>
      <dgm:spPr/>
      <dgm:t>
        <a:bodyPr/>
        <a:lstStyle/>
        <a:p>
          <a:endParaRPr lang="en-US"/>
        </a:p>
      </dgm:t>
    </dgm:pt>
    <dgm:pt modelId="{4B9686E7-A1F5-4503-9C59-D3D40D99D599}" type="sibTrans" cxnId="{2C736FEA-08B8-42E8-A261-A2EE2D383F22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109E95FE-CE46-41B4-8721-8A3121B07ADA}" type="pres">
      <dgm:prSet presAssocID="{0CC18B49-89F5-4855-A80C-5F6C001A6B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719C-048B-45FF-A735-D410487825E3}" type="pres">
      <dgm:prSet presAssocID="{4B9686E7-A1F5-4503-9C59-D3D40D99D5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E31CA01-A040-430C-BEB3-A3E62B6CE953}" type="pres">
      <dgm:prSet presAssocID="{4B9686E7-A1F5-4503-9C59-D3D40D99D5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0BE2E2-570F-4CF5-AE56-A8AB9876A2DC}" type="presOf" srcId="{30318668-521C-4325-A6E3-103BCA540AEB}" destId="{5858D9CE-B54B-4E73-B77C-2D858F33F6B9}" srcOrd="0" destOrd="0" presId="urn:microsoft.com/office/officeart/2005/8/layout/process2"/>
    <dgm:cxn modelId="{7ADE70EE-108F-4736-A3DE-B3B5514D97EB}" type="presOf" srcId="{C3DF414C-DDA7-40FE-A6F7-96CBF9369B00}" destId="{BB71D6B6-65FC-49A8-8637-7C76C1878AF0}" srcOrd="1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3710E40C-DBFD-49B8-B1B2-86DC44C2EC5F}" type="presOf" srcId="{C3DF414C-DDA7-40FE-A6F7-96CBF9369B00}" destId="{741BACD4-537F-46AF-AB05-DC6F575B183C}" srcOrd="0" destOrd="0" presId="urn:microsoft.com/office/officeart/2005/8/layout/process2"/>
    <dgm:cxn modelId="{1B224958-FD92-4AEA-AA62-155A2E15B60B}" type="presOf" srcId="{4B9686E7-A1F5-4503-9C59-D3D40D99D599}" destId="{B0C9719C-048B-45FF-A735-D410487825E3}" srcOrd="0" destOrd="0" presId="urn:microsoft.com/office/officeart/2005/8/layout/process2"/>
    <dgm:cxn modelId="{2C736FEA-08B8-42E8-A261-A2EE2D383F22}" srcId="{C1C576A9-5111-4841-9A40-7C8F4D80FF00}" destId="{0CC18B49-89F5-4855-A80C-5F6C001A6BCD}" srcOrd="0" destOrd="0" parTransId="{3C991835-9176-4807-A951-71724C948112}" sibTransId="{4B9686E7-A1F5-4503-9C59-D3D40D99D599}"/>
    <dgm:cxn modelId="{59CC6356-1E95-4697-8F99-E87B898A573D}" type="presOf" srcId="{0FFAE70B-26C2-4DA2-A228-A54836D160AE}" destId="{49C7C975-4021-49A5-85F9-593982B42E4B}" srcOrd="0" destOrd="0" presId="urn:microsoft.com/office/officeart/2005/8/layout/process2"/>
    <dgm:cxn modelId="{1E2F9C59-199A-4CE4-832A-34CA2978AA59}" type="presOf" srcId="{A40FEC27-E1BB-4E94-AF7F-5B57C1B4BE81}" destId="{04E8EB52-DA28-421C-BEEF-1182F6A30ABE}" srcOrd="0" destOrd="0" presId="urn:microsoft.com/office/officeart/2005/8/layout/process2"/>
    <dgm:cxn modelId="{36FECB8F-434E-49B2-9869-2F6D4B62D680}" type="presOf" srcId="{0CC18B49-89F5-4855-A80C-5F6C001A6BCD}" destId="{109E95FE-CE46-41B4-8721-8A3121B07ADA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1C354E13-916B-4A0B-9C6A-B6DA40550AD0}" type="presOf" srcId="{30318668-521C-4325-A6E3-103BCA540AEB}" destId="{6AA13E7F-B2E5-44B5-8896-2C0EC1A493D4}" srcOrd="1" destOrd="0" presId="urn:microsoft.com/office/officeart/2005/8/layout/process2"/>
    <dgm:cxn modelId="{4180F6D3-8294-4780-B3C1-9AAF59FBE1F5}" type="presOf" srcId="{4B9686E7-A1F5-4503-9C59-D3D40D99D599}" destId="{CE31CA01-A040-430C-BEB3-A3E62B6CE953}" srcOrd="1" destOrd="0" presId="urn:microsoft.com/office/officeart/2005/8/layout/process2"/>
    <dgm:cxn modelId="{44C2AC2D-73A5-4BDD-A964-D6F3B63B7480}" type="presOf" srcId="{C1C576A9-5111-4841-9A40-7C8F4D80FF00}" destId="{874DB644-0DCF-40D1-9639-CDA2E5117F75}" srcOrd="0" destOrd="0" presId="urn:microsoft.com/office/officeart/2005/8/layout/process2"/>
    <dgm:cxn modelId="{F86BF376-4E34-4811-96AE-E6FD4C9AFF5B}" type="presOf" srcId="{74E07472-70EC-4298-96FE-96C81A0FF85F}" destId="{44885353-E37F-4E83-B27F-73CB01596626}" srcOrd="0" destOrd="0" presId="urn:microsoft.com/office/officeart/2005/8/layout/process2"/>
    <dgm:cxn modelId="{102B07FC-A0C4-4708-BF93-7DE9591D2E47}" type="presParOf" srcId="{874DB644-0DCF-40D1-9639-CDA2E5117F75}" destId="{109E95FE-CE46-41B4-8721-8A3121B07ADA}" srcOrd="0" destOrd="0" presId="urn:microsoft.com/office/officeart/2005/8/layout/process2"/>
    <dgm:cxn modelId="{4437DE53-9728-470C-9D96-EA7C73369F56}" type="presParOf" srcId="{874DB644-0DCF-40D1-9639-CDA2E5117F75}" destId="{B0C9719C-048B-45FF-A735-D410487825E3}" srcOrd="1" destOrd="0" presId="urn:microsoft.com/office/officeart/2005/8/layout/process2"/>
    <dgm:cxn modelId="{2C7D6DFF-DB49-4BA6-9FE7-4A8592947449}" type="presParOf" srcId="{B0C9719C-048B-45FF-A735-D410487825E3}" destId="{CE31CA01-A040-430C-BEB3-A3E62B6CE953}" srcOrd="0" destOrd="0" presId="urn:microsoft.com/office/officeart/2005/8/layout/process2"/>
    <dgm:cxn modelId="{97293377-B5CC-449B-A3FF-F0433A066197}" type="presParOf" srcId="{874DB644-0DCF-40D1-9639-CDA2E5117F75}" destId="{44885353-E37F-4E83-B27F-73CB01596626}" srcOrd="2" destOrd="0" presId="urn:microsoft.com/office/officeart/2005/8/layout/process2"/>
    <dgm:cxn modelId="{8515239C-DA7E-4BE3-8397-807C5A740C41}" type="presParOf" srcId="{874DB644-0DCF-40D1-9639-CDA2E5117F75}" destId="{5858D9CE-B54B-4E73-B77C-2D858F33F6B9}" srcOrd="3" destOrd="0" presId="urn:microsoft.com/office/officeart/2005/8/layout/process2"/>
    <dgm:cxn modelId="{3CEB9B50-F2EA-4900-8943-FB7B205E3C1D}" type="presParOf" srcId="{5858D9CE-B54B-4E73-B77C-2D858F33F6B9}" destId="{6AA13E7F-B2E5-44B5-8896-2C0EC1A493D4}" srcOrd="0" destOrd="0" presId="urn:microsoft.com/office/officeart/2005/8/layout/process2"/>
    <dgm:cxn modelId="{464E410A-274E-4A2D-8168-9EA79FF4840C}" type="presParOf" srcId="{874DB644-0DCF-40D1-9639-CDA2E5117F75}" destId="{49C7C975-4021-49A5-85F9-593982B42E4B}" srcOrd="4" destOrd="0" presId="urn:microsoft.com/office/officeart/2005/8/layout/process2"/>
    <dgm:cxn modelId="{8C61917D-E728-4075-B66D-2F27CCCD7D2A}" type="presParOf" srcId="{874DB644-0DCF-40D1-9639-CDA2E5117F75}" destId="{741BACD4-537F-46AF-AB05-DC6F575B183C}" srcOrd="5" destOrd="0" presId="urn:microsoft.com/office/officeart/2005/8/layout/process2"/>
    <dgm:cxn modelId="{6EF0B7F6-59CC-41DB-8AFE-6F3B11AAFFF4}" type="presParOf" srcId="{741BACD4-537F-46AF-AB05-DC6F575B183C}" destId="{BB71D6B6-65FC-49A8-8637-7C76C1878AF0}" srcOrd="0" destOrd="0" presId="urn:microsoft.com/office/officeart/2005/8/layout/process2"/>
    <dgm:cxn modelId="{5149514B-1B7B-4971-8A44-8D8432C5B797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11154559-5250-9E4E-A8D1-EEABAEF01879}">
      <dgm:prSet phldrT="[Text]"/>
      <dgm:spPr/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DD2B2E5D-A165-AF44-A67F-CAC23D39D4BA}" type="sibTrans" cxnId="{46422986-3D1F-C448-9BED-AD81BCB02DBA}">
      <dgm:prSet/>
      <dgm:spPr/>
      <dgm:t>
        <a:bodyPr/>
        <a:lstStyle/>
        <a:p>
          <a:endParaRPr lang="en-US"/>
        </a:p>
      </dgm:t>
    </dgm:pt>
    <dgm:pt modelId="{CE99C2C1-192F-0A40-8552-5BF891C9035E}" type="parTrans" cxnId="{46422986-3D1F-C448-9BED-AD81BCB02DBA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76E93609-0592-8645-8E8F-6F1FAC05CB57}" type="pres">
      <dgm:prSet presAssocID="{11154559-5250-9E4E-A8D1-EEABAEF018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8231-76F6-C343-A06E-F793FEA9F5C8}" type="pres">
      <dgm:prSet presAssocID="{DD2B2E5D-A165-AF44-A67F-CAC23D39D4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E8BA452-F052-FC46-8247-D6C693FED76E}" type="pres">
      <dgm:prSet presAssocID="{DD2B2E5D-A165-AF44-A67F-CAC23D39D4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33F61B-0EFE-FB4E-BAA3-8A43CE1FB595}" type="presOf" srcId="{0FFAE70B-26C2-4DA2-A228-A54836D160AE}" destId="{49C7C975-4021-49A5-85F9-593982B42E4B}" srcOrd="0" destOrd="0" presId="urn:microsoft.com/office/officeart/2005/8/layout/process2"/>
    <dgm:cxn modelId="{189960C5-9364-324E-8B7E-7D3C57101637}" type="presOf" srcId="{C1C576A9-5111-4841-9A40-7C8F4D80FF00}" destId="{874DB644-0DCF-40D1-9639-CDA2E5117F75}" srcOrd="0" destOrd="0" presId="urn:microsoft.com/office/officeart/2005/8/layout/process2"/>
    <dgm:cxn modelId="{5847479C-5AA5-D046-BA55-C67887578D49}" type="presOf" srcId="{30318668-521C-4325-A6E3-103BCA540AEB}" destId="{5858D9CE-B54B-4E73-B77C-2D858F33F6B9}" srcOrd="0" destOrd="0" presId="urn:microsoft.com/office/officeart/2005/8/layout/process2"/>
    <dgm:cxn modelId="{46422986-3D1F-C448-9BED-AD81BCB02DBA}" srcId="{C1C576A9-5111-4841-9A40-7C8F4D80FF00}" destId="{11154559-5250-9E4E-A8D1-EEABAEF01879}" srcOrd="0" destOrd="0" parTransId="{CE99C2C1-192F-0A40-8552-5BF891C9035E}" sibTransId="{DD2B2E5D-A165-AF44-A67F-CAC23D39D4BA}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3212CBD1-8680-3441-AE30-A9942264406E}" type="presOf" srcId="{DD2B2E5D-A165-AF44-A67F-CAC23D39D4BA}" destId="{1E8BA452-F052-FC46-8247-D6C693FED76E}" srcOrd="1" destOrd="0" presId="urn:microsoft.com/office/officeart/2005/8/layout/process2"/>
    <dgm:cxn modelId="{4549EA1D-8C06-5945-99AE-71854A577CEF}" type="presOf" srcId="{DD2B2E5D-A165-AF44-A67F-CAC23D39D4BA}" destId="{3DB78231-76F6-C343-A06E-F793FEA9F5C8}" srcOrd="0" destOrd="0" presId="urn:microsoft.com/office/officeart/2005/8/layout/process2"/>
    <dgm:cxn modelId="{CB289460-F0CD-0F48-98FD-D55F0EB56C83}" type="presOf" srcId="{A40FEC27-E1BB-4E94-AF7F-5B57C1B4BE81}" destId="{04E8EB52-DA28-421C-BEEF-1182F6A30ABE}" srcOrd="0" destOrd="0" presId="urn:microsoft.com/office/officeart/2005/8/layout/process2"/>
    <dgm:cxn modelId="{97EAFF36-84F0-1241-B3C9-CDFDA2D7821B}" type="presOf" srcId="{C3DF414C-DDA7-40FE-A6F7-96CBF9369B00}" destId="{BB71D6B6-65FC-49A8-8637-7C76C1878AF0}" srcOrd="1" destOrd="0" presId="urn:microsoft.com/office/officeart/2005/8/layout/process2"/>
    <dgm:cxn modelId="{F7E5681F-C331-9840-8F34-A855D783BECC}" type="presOf" srcId="{30318668-521C-4325-A6E3-103BCA540AEB}" destId="{6AA13E7F-B2E5-44B5-8896-2C0EC1A493D4}" srcOrd="1" destOrd="0" presId="urn:microsoft.com/office/officeart/2005/8/layout/process2"/>
    <dgm:cxn modelId="{6A1F6D14-16FC-6149-B48F-6373566A6556}" type="presOf" srcId="{11154559-5250-9E4E-A8D1-EEABAEF01879}" destId="{76E93609-0592-8645-8E8F-6F1FAC05CB57}" srcOrd="0" destOrd="0" presId="urn:microsoft.com/office/officeart/2005/8/layout/process2"/>
    <dgm:cxn modelId="{5CD69079-BFC5-D94D-99B1-FF3DA4B5AE65}" type="presOf" srcId="{74E07472-70EC-4298-96FE-96C81A0FF85F}" destId="{44885353-E37F-4E83-B27F-73CB01596626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A7C1AF68-037D-0B4D-889C-6B55E4D1CEF8}" type="presOf" srcId="{C3DF414C-DDA7-40FE-A6F7-96CBF9369B00}" destId="{741BACD4-537F-46AF-AB05-DC6F575B183C}" srcOrd="0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4EC4BF25-D5E3-EA40-9027-D8FD9C7F17A5}" type="presParOf" srcId="{874DB644-0DCF-40D1-9639-CDA2E5117F75}" destId="{76E93609-0592-8645-8E8F-6F1FAC05CB57}" srcOrd="0" destOrd="0" presId="urn:microsoft.com/office/officeart/2005/8/layout/process2"/>
    <dgm:cxn modelId="{FA576B06-E0DB-244E-BE25-CD66D347EED6}" type="presParOf" srcId="{874DB644-0DCF-40D1-9639-CDA2E5117F75}" destId="{3DB78231-76F6-C343-A06E-F793FEA9F5C8}" srcOrd="1" destOrd="0" presId="urn:microsoft.com/office/officeart/2005/8/layout/process2"/>
    <dgm:cxn modelId="{4E692748-2D37-C349-92AC-09A80BDB6D19}" type="presParOf" srcId="{3DB78231-76F6-C343-A06E-F793FEA9F5C8}" destId="{1E8BA452-F052-FC46-8247-D6C693FED76E}" srcOrd="0" destOrd="0" presId="urn:microsoft.com/office/officeart/2005/8/layout/process2"/>
    <dgm:cxn modelId="{4AA7CE3B-5FE9-284E-A7E9-72AE8F3B9E9B}" type="presParOf" srcId="{874DB644-0DCF-40D1-9639-CDA2E5117F75}" destId="{44885353-E37F-4E83-B27F-73CB01596626}" srcOrd="2" destOrd="0" presId="urn:microsoft.com/office/officeart/2005/8/layout/process2"/>
    <dgm:cxn modelId="{1EAE8CC0-CC23-7946-86E3-C0A3C20A65D9}" type="presParOf" srcId="{874DB644-0DCF-40D1-9639-CDA2E5117F75}" destId="{5858D9CE-B54B-4E73-B77C-2D858F33F6B9}" srcOrd="3" destOrd="0" presId="urn:microsoft.com/office/officeart/2005/8/layout/process2"/>
    <dgm:cxn modelId="{90C461C1-4477-0540-9EAD-EF1263573EAA}" type="presParOf" srcId="{5858D9CE-B54B-4E73-B77C-2D858F33F6B9}" destId="{6AA13E7F-B2E5-44B5-8896-2C0EC1A493D4}" srcOrd="0" destOrd="0" presId="urn:microsoft.com/office/officeart/2005/8/layout/process2"/>
    <dgm:cxn modelId="{14155AA4-C600-274D-9215-DFCFF169559E}" type="presParOf" srcId="{874DB644-0DCF-40D1-9639-CDA2E5117F75}" destId="{49C7C975-4021-49A5-85F9-593982B42E4B}" srcOrd="4" destOrd="0" presId="urn:microsoft.com/office/officeart/2005/8/layout/process2"/>
    <dgm:cxn modelId="{4555CC61-8462-D24D-A1ED-B54FDB7852F5}" type="presParOf" srcId="{874DB644-0DCF-40D1-9639-CDA2E5117F75}" destId="{741BACD4-537F-46AF-AB05-DC6F575B183C}" srcOrd="5" destOrd="0" presId="urn:microsoft.com/office/officeart/2005/8/layout/process2"/>
    <dgm:cxn modelId="{9F328FC8-EA35-4C4A-8594-D7D69E77AB04}" type="presParOf" srcId="{741BACD4-537F-46AF-AB05-DC6F575B183C}" destId="{BB71D6B6-65FC-49A8-8637-7C76C1878AF0}" srcOrd="0" destOrd="0" presId="urn:microsoft.com/office/officeart/2005/8/layout/process2"/>
    <dgm:cxn modelId="{8F3804A6-A814-1C46-9648-1AEC7857B6FB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A4747C94-BA86-854C-A86D-A2AA4C22C87D}">
      <dgm:prSet phldrT="[Text]"/>
      <dgm:spPr/>
      <dgm:t>
        <a:bodyPr/>
        <a:lstStyle/>
        <a:p>
          <a:r>
            <a:rPr lang="en-US" dirty="0" err="1" smtClean="0"/>
            <a:t>Buid</a:t>
          </a:r>
          <a:r>
            <a:rPr lang="en-US" dirty="0" smtClean="0"/>
            <a:t> DS</a:t>
          </a:r>
          <a:endParaRPr lang="en-US" dirty="0"/>
        </a:p>
      </dgm:t>
    </dgm:pt>
    <dgm:pt modelId="{96C7849D-31C5-E245-9A9F-C9093171D2A2}" type="parTrans" cxnId="{B614265A-0093-8D41-8485-684617603979}">
      <dgm:prSet/>
      <dgm:spPr/>
      <dgm:t>
        <a:bodyPr/>
        <a:lstStyle/>
        <a:p>
          <a:endParaRPr lang="en-US"/>
        </a:p>
      </dgm:t>
    </dgm:pt>
    <dgm:pt modelId="{DE30EAC1-A61E-204D-B519-2E08596B3CEF}" type="sibTrans" cxnId="{B614265A-0093-8D41-8485-684617603979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A5205C37-10D7-834B-B885-2ECF74CFEC34}" type="pres">
      <dgm:prSet presAssocID="{A4747C94-BA86-854C-A86D-A2AA4C22C8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76BB-6B8F-4043-A33C-1EB2AC5EBEAE}" type="pres">
      <dgm:prSet presAssocID="{DE30EAC1-A61E-204D-B519-2E08596B3C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73DCDFA-5BB6-EB42-9AA9-336EBAC2E659}" type="pres">
      <dgm:prSet presAssocID="{DE30EAC1-A61E-204D-B519-2E08596B3CE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BDDB8F-90A5-466B-8209-FA599C5B2BB6}" type="presOf" srcId="{C3DF414C-DDA7-40FE-A6F7-96CBF9369B00}" destId="{741BACD4-537F-46AF-AB05-DC6F575B183C}" srcOrd="0" destOrd="0" presId="urn:microsoft.com/office/officeart/2005/8/layout/process2"/>
    <dgm:cxn modelId="{9FE37CDA-C43F-4DE1-A9DE-9F8F7C5E16D5}" type="presOf" srcId="{A40FEC27-E1BB-4E94-AF7F-5B57C1B4BE81}" destId="{04E8EB52-DA28-421C-BEEF-1182F6A30ABE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40BCC1C1-33F6-43EA-B26D-CD64FFC648F1}" type="presOf" srcId="{C1C576A9-5111-4841-9A40-7C8F4D80FF00}" destId="{874DB644-0DCF-40D1-9639-CDA2E5117F75}" srcOrd="0" destOrd="0" presId="urn:microsoft.com/office/officeart/2005/8/layout/process2"/>
    <dgm:cxn modelId="{3D90DC26-7DE4-4D6B-9445-CD3DC3D907CC}" type="presOf" srcId="{C3DF414C-DDA7-40FE-A6F7-96CBF9369B00}" destId="{BB71D6B6-65FC-49A8-8637-7C76C1878AF0}" srcOrd="1" destOrd="0" presId="urn:microsoft.com/office/officeart/2005/8/layout/process2"/>
    <dgm:cxn modelId="{B614265A-0093-8D41-8485-684617603979}" srcId="{C1C576A9-5111-4841-9A40-7C8F4D80FF00}" destId="{A4747C94-BA86-854C-A86D-A2AA4C22C87D}" srcOrd="0" destOrd="0" parTransId="{96C7849D-31C5-E245-9A9F-C9093171D2A2}" sibTransId="{DE30EAC1-A61E-204D-B519-2E08596B3CEF}"/>
    <dgm:cxn modelId="{0E7CEF33-9980-4F1B-BACB-A6FEE9E205E4}" type="presOf" srcId="{74E07472-70EC-4298-96FE-96C81A0FF85F}" destId="{44885353-E37F-4E83-B27F-73CB01596626}" srcOrd="0" destOrd="0" presId="urn:microsoft.com/office/officeart/2005/8/layout/process2"/>
    <dgm:cxn modelId="{BADAE45C-2F85-4C02-8303-8F00768B1B0B}" type="presOf" srcId="{A4747C94-BA86-854C-A86D-A2AA4C22C87D}" destId="{A5205C37-10D7-834B-B885-2ECF74CFEC34}" srcOrd="0" destOrd="0" presId="urn:microsoft.com/office/officeart/2005/8/layout/process2"/>
    <dgm:cxn modelId="{D98CBFE8-1E7D-4BF0-AD34-31D1326D624F}" type="presOf" srcId="{0FFAE70B-26C2-4DA2-A228-A54836D160AE}" destId="{49C7C975-4021-49A5-85F9-593982B42E4B}" srcOrd="0" destOrd="0" presId="urn:microsoft.com/office/officeart/2005/8/layout/process2"/>
    <dgm:cxn modelId="{A17799E7-6A07-46D2-90BA-15D8B4E56A2B}" type="presOf" srcId="{DE30EAC1-A61E-204D-B519-2E08596B3CEF}" destId="{A5E876BB-6B8F-4043-A33C-1EB2AC5EBEAE}" srcOrd="0" destOrd="0" presId="urn:microsoft.com/office/officeart/2005/8/layout/process2"/>
    <dgm:cxn modelId="{B70701A3-EC0B-4D80-BACF-C57D57F5E7F3}" type="presOf" srcId="{30318668-521C-4325-A6E3-103BCA540AEB}" destId="{5858D9CE-B54B-4E73-B77C-2D858F33F6B9}" srcOrd="0" destOrd="0" presId="urn:microsoft.com/office/officeart/2005/8/layout/process2"/>
    <dgm:cxn modelId="{ED7D0335-A992-4CA3-B7E1-E16664E6CD98}" type="presOf" srcId="{DE30EAC1-A61E-204D-B519-2E08596B3CEF}" destId="{673DCDFA-5BB6-EB42-9AA9-336EBAC2E659}" srcOrd="1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37B4D6E6-847E-43B9-A137-4C7F90F283D3}" type="presOf" srcId="{30318668-521C-4325-A6E3-103BCA540AEB}" destId="{6AA13E7F-B2E5-44B5-8896-2C0EC1A493D4}" srcOrd="1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74E16CA5-9C3C-4AA2-8B87-D5B1026803B1}" type="presParOf" srcId="{874DB644-0DCF-40D1-9639-CDA2E5117F75}" destId="{A5205C37-10D7-834B-B885-2ECF74CFEC34}" srcOrd="0" destOrd="0" presId="urn:microsoft.com/office/officeart/2005/8/layout/process2"/>
    <dgm:cxn modelId="{29F58153-CCA8-4E9F-B768-025B9F9921FB}" type="presParOf" srcId="{874DB644-0DCF-40D1-9639-CDA2E5117F75}" destId="{A5E876BB-6B8F-4043-A33C-1EB2AC5EBEAE}" srcOrd="1" destOrd="0" presId="urn:microsoft.com/office/officeart/2005/8/layout/process2"/>
    <dgm:cxn modelId="{40118FF3-E5EA-4DBC-9C6B-FB1138DB523E}" type="presParOf" srcId="{A5E876BB-6B8F-4043-A33C-1EB2AC5EBEAE}" destId="{673DCDFA-5BB6-EB42-9AA9-336EBAC2E659}" srcOrd="0" destOrd="0" presId="urn:microsoft.com/office/officeart/2005/8/layout/process2"/>
    <dgm:cxn modelId="{17F0144F-EC4D-42BC-A0CB-C16C58D5ED14}" type="presParOf" srcId="{874DB644-0DCF-40D1-9639-CDA2E5117F75}" destId="{44885353-E37F-4E83-B27F-73CB01596626}" srcOrd="2" destOrd="0" presId="urn:microsoft.com/office/officeart/2005/8/layout/process2"/>
    <dgm:cxn modelId="{98191F16-3162-4F82-9C9E-573C20C4DE24}" type="presParOf" srcId="{874DB644-0DCF-40D1-9639-CDA2E5117F75}" destId="{5858D9CE-B54B-4E73-B77C-2D858F33F6B9}" srcOrd="3" destOrd="0" presId="urn:microsoft.com/office/officeart/2005/8/layout/process2"/>
    <dgm:cxn modelId="{1C042E0C-0DE3-421B-B102-9481E23A5690}" type="presParOf" srcId="{5858D9CE-B54B-4E73-B77C-2D858F33F6B9}" destId="{6AA13E7F-B2E5-44B5-8896-2C0EC1A493D4}" srcOrd="0" destOrd="0" presId="urn:microsoft.com/office/officeart/2005/8/layout/process2"/>
    <dgm:cxn modelId="{F9181324-5963-4A45-BE55-1E7B0CF00FB1}" type="presParOf" srcId="{874DB644-0DCF-40D1-9639-CDA2E5117F75}" destId="{49C7C975-4021-49A5-85F9-593982B42E4B}" srcOrd="4" destOrd="0" presId="urn:microsoft.com/office/officeart/2005/8/layout/process2"/>
    <dgm:cxn modelId="{B8C58F76-24B3-45CC-9C92-D3620C8CF57F}" type="presParOf" srcId="{874DB644-0DCF-40D1-9639-CDA2E5117F75}" destId="{741BACD4-537F-46AF-AB05-DC6F575B183C}" srcOrd="5" destOrd="0" presId="urn:microsoft.com/office/officeart/2005/8/layout/process2"/>
    <dgm:cxn modelId="{086B3E63-E2DF-40C4-B973-0896BE081411}" type="presParOf" srcId="{741BACD4-537F-46AF-AB05-DC6F575B183C}" destId="{BB71D6B6-65FC-49A8-8637-7C76C1878AF0}" srcOrd="0" destOrd="0" presId="urn:microsoft.com/office/officeart/2005/8/layout/process2"/>
    <dgm:cxn modelId="{F0D00C2D-B51D-47BD-B0F4-882976A50161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A4747C94-BA86-854C-A86D-A2AA4C22C87D}">
      <dgm:prSet phldrT="[Text]"/>
      <dgm:spPr/>
      <dgm:t>
        <a:bodyPr/>
        <a:lstStyle/>
        <a:p>
          <a:r>
            <a:rPr lang="en-US" dirty="0" err="1" smtClean="0"/>
            <a:t>Buid</a:t>
          </a:r>
          <a:r>
            <a:rPr lang="en-US" dirty="0" smtClean="0"/>
            <a:t> DS</a:t>
          </a:r>
          <a:endParaRPr lang="en-US" dirty="0"/>
        </a:p>
      </dgm:t>
    </dgm:pt>
    <dgm:pt modelId="{96C7849D-31C5-E245-9A9F-C9093171D2A2}" type="parTrans" cxnId="{B614265A-0093-8D41-8485-684617603979}">
      <dgm:prSet/>
      <dgm:spPr/>
      <dgm:t>
        <a:bodyPr/>
        <a:lstStyle/>
        <a:p>
          <a:endParaRPr lang="en-US"/>
        </a:p>
      </dgm:t>
    </dgm:pt>
    <dgm:pt modelId="{DE30EAC1-A61E-204D-B519-2E08596B3CEF}" type="sibTrans" cxnId="{B614265A-0093-8D41-8485-684617603979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A5205C37-10D7-834B-B885-2ECF74CFEC34}" type="pres">
      <dgm:prSet presAssocID="{A4747C94-BA86-854C-A86D-A2AA4C22C8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876BB-6B8F-4043-A33C-1EB2AC5EBEAE}" type="pres">
      <dgm:prSet presAssocID="{DE30EAC1-A61E-204D-B519-2E08596B3CE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73DCDFA-5BB6-EB42-9AA9-336EBAC2E659}" type="pres">
      <dgm:prSet presAssocID="{DE30EAC1-A61E-204D-B519-2E08596B3CE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95A44E-1023-4AFC-9128-581B46B70477}" type="presOf" srcId="{C3DF414C-DDA7-40FE-A6F7-96CBF9369B00}" destId="{741BACD4-537F-46AF-AB05-DC6F575B183C}" srcOrd="0" destOrd="0" presId="urn:microsoft.com/office/officeart/2005/8/layout/process2"/>
    <dgm:cxn modelId="{0B36067C-BA7E-4C2C-B43E-4B9AD6AD5CAA}" type="presOf" srcId="{30318668-521C-4325-A6E3-103BCA540AEB}" destId="{5858D9CE-B54B-4E73-B77C-2D858F33F6B9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B614265A-0093-8D41-8485-684617603979}" srcId="{C1C576A9-5111-4841-9A40-7C8F4D80FF00}" destId="{A4747C94-BA86-854C-A86D-A2AA4C22C87D}" srcOrd="0" destOrd="0" parTransId="{96C7849D-31C5-E245-9A9F-C9093171D2A2}" sibTransId="{DE30EAC1-A61E-204D-B519-2E08596B3CEF}"/>
    <dgm:cxn modelId="{220BA8A6-5C6A-455E-9E8E-F8FD02AD606D}" type="presOf" srcId="{A40FEC27-E1BB-4E94-AF7F-5B57C1B4BE81}" destId="{04E8EB52-DA28-421C-BEEF-1182F6A30ABE}" srcOrd="0" destOrd="0" presId="urn:microsoft.com/office/officeart/2005/8/layout/process2"/>
    <dgm:cxn modelId="{FDF4030B-850C-4552-8432-6F74FE86E26D}" type="presOf" srcId="{30318668-521C-4325-A6E3-103BCA540AEB}" destId="{6AA13E7F-B2E5-44B5-8896-2C0EC1A493D4}" srcOrd="1" destOrd="0" presId="urn:microsoft.com/office/officeart/2005/8/layout/process2"/>
    <dgm:cxn modelId="{1FABAED9-DB49-4747-9F66-F4C89E5DABAA}" type="presOf" srcId="{DE30EAC1-A61E-204D-B519-2E08596B3CEF}" destId="{A5E876BB-6B8F-4043-A33C-1EB2AC5EBEAE}" srcOrd="0" destOrd="0" presId="urn:microsoft.com/office/officeart/2005/8/layout/process2"/>
    <dgm:cxn modelId="{E9C2CBDF-1E69-43FA-B968-1BC5C3F52B73}" type="presOf" srcId="{0FFAE70B-26C2-4DA2-A228-A54836D160AE}" destId="{49C7C975-4021-49A5-85F9-593982B42E4B}" srcOrd="0" destOrd="0" presId="urn:microsoft.com/office/officeart/2005/8/layout/process2"/>
    <dgm:cxn modelId="{0F9663C3-1EA3-4368-BD2C-D35A4F5AB9B6}" type="presOf" srcId="{C1C576A9-5111-4841-9A40-7C8F4D80FF00}" destId="{874DB644-0DCF-40D1-9639-CDA2E5117F75}" srcOrd="0" destOrd="0" presId="urn:microsoft.com/office/officeart/2005/8/layout/process2"/>
    <dgm:cxn modelId="{81971CDE-6572-4A4F-88AF-633ADE669764}" type="presOf" srcId="{74E07472-70EC-4298-96FE-96C81A0FF85F}" destId="{44885353-E37F-4E83-B27F-73CB01596626}" srcOrd="0" destOrd="0" presId="urn:microsoft.com/office/officeart/2005/8/layout/process2"/>
    <dgm:cxn modelId="{067CE075-6F49-4B1B-A4BC-B2267E06346F}" type="presOf" srcId="{A4747C94-BA86-854C-A86D-A2AA4C22C87D}" destId="{A5205C37-10D7-834B-B885-2ECF74CFEC34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2D0DC660-E66F-4FBA-92B5-E857E085E390}" type="presOf" srcId="{C3DF414C-DDA7-40FE-A6F7-96CBF9369B00}" destId="{BB71D6B6-65FC-49A8-8637-7C76C1878AF0}" srcOrd="1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D272EE6E-6772-4940-99F4-C021F97CBE57}" type="presOf" srcId="{DE30EAC1-A61E-204D-B519-2E08596B3CEF}" destId="{673DCDFA-5BB6-EB42-9AA9-336EBAC2E659}" srcOrd="1" destOrd="0" presId="urn:microsoft.com/office/officeart/2005/8/layout/process2"/>
    <dgm:cxn modelId="{C173D8D0-B037-4C6D-B45B-6B69FBBB4D9D}" type="presParOf" srcId="{874DB644-0DCF-40D1-9639-CDA2E5117F75}" destId="{A5205C37-10D7-834B-B885-2ECF74CFEC34}" srcOrd="0" destOrd="0" presId="urn:microsoft.com/office/officeart/2005/8/layout/process2"/>
    <dgm:cxn modelId="{3E74F6B4-C003-4DB4-8539-32840D424F29}" type="presParOf" srcId="{874DB644-0DCF-40D1-9639-CDA2E5117F75}" destId="{A5E876BB-6B8F-4043-A33C-1EB2AC5EBEAE}" srcOrd="1" destOrd="0" presId="urn:microsoft.com/office/officeart/2005/8/layout/process2"/>
    <dgm:cxn modelId="{78EB5125-C0B5-4C82-B953-6DE959A60D63}" type="presParOf" srcId="{A5E876BB-6B8F-4043-A33C-1EB2AC5EBEAE}" destId="{673DCDFA-5BB6-EB42-9AA9-336EBAC2E659}" srcOrd="0" destOrd="0" presId="urn:microsoft.com/office/officeart/2005/8/layout/process2"/>
    <dgm:cxn modelId="{5D224F00-ECD3-4D7E-B75A-6BB172864D8F}" type="presParOf" srcId="{874DB644-0DCF-40D1-9639-CDA2E5117F75}" destId="{44885353-E37F-4E83-B27F-73CB01596626}" srcOrd="2" destOrd="0" presId="urn:microsoft.com/office/officeart/2005/8/layout/process2"/>
    <dgm:cxn modelId="{8869E28A-7459-4584-8DFA-E07577987188}" type="presParOf" srcId="{874DB644-0DCF-40D1-9639-CDA2E5117F75}" destId="{5858D9CE-B54B-4E73-B77C-2D858F33F6B9}" srcOrd="3" destOrd="0" presId="urn:microsoft.com/office/officeart/2005/8/layout/process2"/>
    <dgm:cxn modelId="{2A2FB339-7AEC-42DB-8A5B-366AA82D5E67}" type="presParOf" srcId="{5858D9CE-B54B-4E73-B77C-2D858F33F6B9}" destId="{6AA13E7F-B2E5-44B5-8896-2C0EC1A493D4}" srcOrd="0" destOrd="0" presId="urn:microsoft.com/office/officeart/2005/8/layout/process2"/>
    <dgm:cxn modelId="{77E518A7-3D25-4896-A378-1E2BED5BD864}" type="presParOf" srcId="{874DB644-0DCF-40D1-9639-CDA2E5117F75}" destId="{49C7C975-4021-49A5-85F9-593982B42E4B}" srcOrd="4" destOrd="0" presId="urn:microsoft.com/office/officeart/2005/8/layout/process2"/>
    <dgm:cxn modelId="{2A9D4C88-4271-4B4B-974C-C6C3E82D78CA}" type="presParOf" srcId="{874DB644-0DCF-40D1-9639-CDA2E5117F75}" destId="{741BACD4-537F-46AF-AB05-DC6F575B183C}" srcOrd="5" destOrd="0" presId="urn:microsoft.com/office/officeart/2005/8/layout/process2"/>
    <dgm:cxn modelId="{5719DEA4-66F9-49EA-8857-1381EE84A216}" type="presParOf" srcId="{741BACD4-537F-46AF-AB05-DC6F575B183C}" destId="{BB71D6B6-65FC-49A8-8637-7C76C1878AF0}" srcOrd="0" destOrd="0" presId="urn:microsoft.com/office/officeart/2005/8/layout/process2"/>
    <dgm:cxn modelId="{A25DA1EB-9FAC-4446-AE87-0ABAD57A6E86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11154559-5250-9E4E-A8D1-EEABAEF01879}">
      <dgm:prSet phldrT="[Text]"/>
      <dgm:spPr/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DD2B2E5D-A165-AF44-A67F-CAC23D39D4BA}" type="sibTrans" cxnId="{46422986-3D1F-C448-9BED-AD81BCB02DBA}">
      <dgm:prSet/>
      <dgm:spPr/>
      <dgm:t>
        <a:bodyPr/>
        <a:lstStyle/>
        <a:p>
          <a:endParaRPr lang="en-US"/>
        </a:p>
      </dgm:t>
    </dgm:pt>
    <dgm:pt modelId="{CE99C2C1-192F-0A40-8552-5BF891C9035E}" type="parTrans" cxnId="{46422986-3D1F-C448-9BED-AD81BCB02DBA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76E93609-0592-8645-8E8F-6F1FAC05CB57}" type="pres">
      <dgm:prSet presAssocID="{11154559-5250-9E4E-A8D1-EEABAEF018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8231-76F6-C343-A06E-F793FEA9F5C8}" type="pres">
      <dgm:prSet presAssocID="{DD2B2E5D-A165-AF44-A67F-CAC23D39D4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E8BA452-F052-FC46-8247-D6C693FED76E}" type="pres">
      <dgm:prSet presAssocID="{DD2B2E5D-A165-AF44-A67F-CAC23D39D4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422986-3D1F-C448-9BED-AD81BCB02DBA}" srcId="{C1C576A9-5111-4841-9A40-7C8F4D80FF00}" destId="{11154559-5250-9E4E-A8D1-EEABAEF01879}" srcOrd="0" destOrd="0" parTransId="{CE99C2C1-192F-0A40-8552-5BF891C9035E}" sibTransId="{DD2B2E5D-A165-AF44-A67F-CAC23D39D4BA}"/>
    <dgm:cxn modelId="{1EBE11D8-E9A0-47B8-B8A0-C98BC3D57FAD}" type="presOf" srcId="{C1C576A9-5111-4841-9A40-7C8F4D80FF00}" destId="{874DB644-0DCF-40D1-9639-CDA2E5117F75}" srcOrd="0" destOrd="0" presId="urn:microsoft.com/office/officeart/2005/8/layout/process2"/>
    <dgm:cxn modelId="{FFFB9A52-DF8A-418E-9F0A-92CC6941AF05}" type="presOf" srcId="{C3DF414C-DDA7-40FE-A6F7-96CBF9369B00}" destId="{741BACD4-537F-46AF-AB05-DC6F575B183C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BB7C1D67-5861-4FCE-B200-23422C66497E}" type="presOf" srcId="{30318668-521C-4325-A6E3-103BCA540AEB}" destId="{6AA13E7F-B2E5-44B5-8896-2C0EC1A493D4}" srcOrd="1" destOrd="0" presId="urn:microsoft.com/office/officeart/2005/8/layout/process2"/>
    <dgm:cxn modelId="{7512D6D1-8675-4B93-9FAA-5ED7FF3C39F0}" type="presOf" srcId="{A40FEC27-E1BB-4E94-AF7F-5B57C1B4BE81}" destId="{04E8EB52-DA28-421C-BEEF-1182F6A30ABE}" srcOrd="0" destOrd="0" presId="urn:microsoft.com/office/officeart/2005/8/layout/process2"/>
    <dgm:cxn modelId="{29CCDC00-2E5B-4481-A973-348F392F113D}" type="presOf" srcId="{C3DF414C-DDA7-40FE-A6F7-96CBF9369B00}" destId="{BB71D6B6-65FC-49A8-8637-7C76C1878AF0}" srcOrd="1" destOrd="0" presId="urn:microsoft.com/office/officeart/2005/8/layout/process2"/>
    <dgm:cxn modelId="{4210ED46-ADBF-42FE-9C4B-345149934580}" type="presOf" srcId="{DD2B2E5D-A165-AF44-A67F-CAC23D39D4BA}" destId="{3DB78231-76F6-C343-A06E-F793FEA9F5C8}" srcOrd="0" destOrd="0" presId="urn:microsoft.com/office/officeart/2005/8/layout/process2"/>
    <dgm:cxn modelId="{498324B9-0A6C-4CFD-BA24-E124C1B94BC5}" type="presOf" srcId="{11154559-5250-9E4E-A8D1-EEABAEF01879}" destId="{76E93609-0592-8645-8E8F-6F1FAC05CB57}" srcOrd="0" destOrd="0" presId="urn:microsoft.com/office/officeart/2005/8/layout/process2"/>
    <dgm:cxn modelId="{7463D13D-ACC1-434E-AF96-C74B69F25DFF}" type="presOf" srcId="{0FFAE70B-26C2-4DA2-A228-A54836D160AE}" destId="{49C7C975-4021-49A5-85F9-593982B42E4B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78B1E48A-0F9C-4BB7-8423-4A4C5A37E719}" type="presOf" srcId="{74E07472-70EC-4298-96FE-96C81A0FF85F}" destId="{44885353-E37F-4E83-B27F-73CB01596626}" srcOrd="0" destOrd="0" presId="urn:microsoft.com/office/officeart/2005/8/layout/process2"/>
    <dgm:cxn modelId="{FE2E88A1-72EB-41F1-9E15-0B356263DA60}" type="presOf" srcId="{DD2B2E5D-A165-AF44-A67F-CAC23D39D4BA}" destId="{1E8BA452-F052-FC46-8247-D6C693FED76E}" srcOrd="1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DFB74C3D-67C8-4C63-BE33-2D767E9EE841}" type="presOf" srcId="{30318668-521C-4325-A6E3-103BCA540AEB}" destId="{5858D9CE-B54B-4E73-B77C-2D858F33F6B9}" srcOrd="0" destOrd="0" presId="urn:microsoft.com/office/officeart/2005/8/layout/process2"/>
    <dgm:cxn modelId="{EB35CF6D-28E5-49E1-9DC4-9025368AFC44}" type="presParOf" srcId="{874DB644-0DCF-40D1-9639-CDA2E5117F75}" destId="{76E93609-0592-8645-8E8F-6F1FAC05CB57}" srcOrd="0" destOrd="0" presId="urn:microsoft.com/office/officeart/2005/8/layout/process2"/>
    <dgm:cxn modelId="{A9F7DC09-30BA-471C-8574-FE2A0E7234F0}" type="presParOf" srcId="{874DB644-0DCF-40D1-9639-CDA2E5117F75}" destId="{3DB78231-76F6-C343-A06E-F793FEA9F5C8}" srcOrd="1" destOrd="0" presId="urn:microsoft.com/office/officeart/2005/8/layout/process2"/>
    <dgm:cxn modelId="{40F0E472-D969-40FB-A528-2734C209BA75}" type="presParOf" srcId="{3DB78231-76F6-C343-A06E-F793FEA9F5C8}" destId="{1E8BA452-F052-FC46-8247-D6C693FED76E}" srcOrd="0" destOrd="0" presId="urn:microsoft.com/office/officeart/2005/8/layout/process2"/>
    <dgm:cxn modelId="{23BFC907-D003-465B-8B33-CFE4ACD850A2}" type="presParOf" srcId="{874DB644-0DCF-40D1-9639-CDA2E5117F75}" destId="{44885353-E37F-4E83-B27F-73CB01596626}" srcOrd="2" destOrd="0" presId="urn:microsoft.com/office/officeart/2005/8/layout/process2"/>
    <dgm:cxn modelId="{69276CD3-0099-45F9-A084-DBE8B5B6D60D}" type="presParOf" srcId="{874DB644-0DCF-40D1-9639-CDA2E5117F75}" destId="{5858D9CE-B54B-4E73-B77C-2D858F33F6B9}" srcOrd="3" destOrd="0" presId="urn:microsoft.com/office/officeart/2005/8/layout/process2"/>
    <dgm:cxn modelId="{1428672C-27F0-489E-BFA4-F0D119F1D2FA}" type="presParOf" srcId="{5858D9CE-B54B-4E73-B77C-2D858F33F6B9}" destId="{6AA13E7F-B2E5-44B5-8896-2C0EC1A493D4}" srcOrd="0" destOrd="0" presId="urn:microsoft.com/office/officeart/2005/8/layout/process2"/>
    <dgm:cxn modelId="{52F75F5F-25DB-4A3F-AB75-9D8AA36DC13A}" type="presParOf" srcId="{874DB644-0DCF-40D1-9639-CDA2E5117F75}" destId="{49C7C975-4021-49A5-85F9-593982B42E4B}" srcOrd="4" destOrd="0" presId="urn:microsoft.com/office/officeart/2005/8/layout/process2"/>
    <dgm:cxn modelId="{38D9CFFF-7177-44B7-9979-64BF463D1BF0}" type="presParOf" srcId="{874DB644-0DCF-40D1-9639-CDA2E5117F75}" destId="{741BACD4-537F-46AF-AB05-DC6F575B183C}" srcOrd="5" destOrd="0" presId="urn:microsoft.com/office/officeart/2005/8/layout/process2"/>
    <dgm:cxn modelId="{299BC2B4-DBCE-488C-BECE-7D0467D65A55}" type="presParOf" srcId="{741BACD4-537F-46AF-AB05-DC6F575B183C}" destId="{BB71D6B6-65FC-49A8-8637-7C76C1878AF0}" srcOrd="0" destOrd="0" presId="urn:microsoft.com/office/officeart/2005/8/layout/process2"/>
    <dgm:cxn modelId="{3AF52064-82D2-4101-8809-19B40F46876A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11154559-5250-9E4E-A8D1-EEABAEF01879}">
      <dgm:prSet phldrT="[Text]"/>
      <dgm:spPr/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DD2B2E5D-A165-AF44-A67F-CAC23D39D4BA}" type="sibTrans" cxnId="{46422986-3D1F-C448-9BED-AD81BCB02DBA}">
      <dgm:prSet/>
      <dgm:spPr/>
      <dgm:t>
        <a:bodyPr/>
        <a:lstStyle/>
        <a:p>
          <a:endParaRPr lang="en-US"/>
        </a:p>
      </dgm:t>
    </dgm:pt>
    <dgm:pt modelId="{CE99C2C1-192F-0A40-8552-5BF891C9035E}" type="parTrans" cxnId="{46422986-3D1F-C448-9BED-AD81BCB02DBA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76E93609-0592-8645-8E8F-6F1FAC05CB57}" type="pres">
      <dgm:prSet presAssocID="{11154559-5250-9E4E-A8D1-EEABAEF018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8231-76F6-C343-A06E-F793FEA9F5C8}" type="pres">
      <dgm:prSet presAssocID="{DD2B2E5D-A165-AF44-A67F-CAC23D39D4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E8BA452-F052-FC46-8247-D6C693FED76E}" type="pres">
      <dgm:prSet presAssocID="{DD2B2E5D-A165-AF44-A67F-CAC23D39D4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E15F4-F017-417D-B5A6-E34904A94E73}" type="presOf" srcId="{30318668-521C-4325-A6E3-103BCA540AEB}" destId="{5858D9CE-B54B-4E73-B77C-2D858F33F6B9}" srcOrd="0" destOrd="0" presId="urn:microsoft.com/office/officeart/2005/8/layout/process2"/>
    <dgm:cxn modelId="{96ACEE2C-0B74-45C6-803A-1D52785519E8}" type="presOf" srcId="{11154559-5250-9E4E-A8D1-EEABAEF01879}" destId="{76E93609-0592-8645-8E8F-6F1FAC05CB57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BDCB8A72-FD02-4CA1-AD4A-F6C344871A34}" type="presOf" srcId="{0FFAE70B-26C2-4DA2-A228-A54836D160AE}" destId="{49C7C975-4021-49A5-85F9-593982B42E4B}" srcOrd="0" destOrd="0" presId="urn:microsoft.com/office/officeart/2005/8/layout/process2"/>
    <dgm:cxn modelId="{74F53918-0D96-4E2B-A24A-49A3BB78EC5E}" type="presOf" srcId="{C1C576A9-5111-4841-9A40-7C8F4D80FF00}" destId="{874DB644-0DCF-40D1-9639-CDA2E5117F75}" srcOrd="0" destOrd="0" presId="urn:microsoft.com/office/officeart/2005/8/layout/process2"/>
    <dgm:cxn modelId="{2AE404F1-E5FA-4D55-A2B0-76530DD40807}" type="presOf" srcId="{DD2B2E5D-A165-AF44-A67F-CAC23D39D4BA}" destId="{3DB78231-76F6-C343-A06E-F793FEA9F5C8}" srcOrd="0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FAE428A4-1170-43C9-B2AF-87771E01F4FF}" type="presOf" srcId="{30318668-521C-4325-A6E3-103BCA540AEB}" destId="{6AA13E7F-B2E5-44B5-8896-2C0EC1A493D4}" srcOrd="1" destOrd="0" presId="urn:microsoft.com/office/officeart/2005/8/layout/process2"/>
    <dgm:cxn modelId="{DECFB9F0-63FB-4AFF-B64B-8797F333F579}" type="presOf" srcId="{A40FEC27-E1BB-4E94-AF7F-5B57C1B4BE81}" destId="{04E8EB52-DA28-421C-BEEF-1182F6A30ABE}" srcOrd="0" destOrd="0" presId="urn:microsoft.com/office/officeart/2005/8/layout/process2"/>
    <dgm:cxn modelId="{98B388DF-FCF0-4B9D-B13A-3A0E0B245B84}" type="presOf" srcId="{DD2B2E5D-A165-AF44-A67F-CAC23D39D4BA}" destId="{1E8BA452-F052-FC46-8247-D6C693FED76E}" srcOrd="1" destOrd="0" presId="urn:microsoft.com/office/officeart/2005/8/layout/process2"/>
    <dgm:cxn modelId="{46422986-3D1F-C448-9BED-AD81BCB02DBA}" srcId="{C1C576A9-5111-4841-9A40-7C8F4D80FF00}" destId="{11154559-5250-9E4E-A8D1-EEABAEF01879}" srcOrd="0" destOrd="0" parTransId="{CE99C2C1-192F-0A40-8552-5BF891C9035E}" sibTransId="{DD2B2E5D-A165-AF44-A67F-CAC23D39D4BA}"/>
    <dgm:cxn modelId="{3D9B93A1-4C54-435B-B4D3-C7673ADDD742}" type="presOf" srcId="{C3DF414C-DDA7-40FE-A6F7-96CBF9369B00}" destId="{741BACD4-537F-46AF-AB05-DC6F575B183C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A2AB80D4-0A45-40A6-A6E8-ED566AE94D88}" type="presOf" srcId="{74E07472-70EC-4298-96FE-96C81A0FF85F}" destId="{44885353-E37F-4E83-B27F-73CB01596626}" srcOrd="0" destOrd="0" presId="urn:microsoft.com/office/officeart/2005/8/layout/process2"/>
    <dgm:cxn modelId="{1407A8F3-F7A5-43D9-8E46-621DD75EB226}" type="presOf" srcId="{C3DF414C-DDA7-40FE-A6F7-96CBF9369B00}" destId="{BB71D6B6-65FC-49A8-8637-7C76C1878AF0}" srcOrd="1" destOrd="0" presId="urn:microsoft.com/office/officeart/2005/8/layout/process2"/>
    <dgm:cxn modelId="{D568A329-ECDE-490A-A53F-09679D96D2FA}" type="presParOf" srcId="{874DB644-0DCF-40D1-9639-CDA2E5117F75}" destId="{76E93609-0592-8645-8E8F-6F1FAC05CB57}" srcOrd="0" destOrd="0" presId="urn:microsoft.com/office/officeart/2005/8/layout/process2"/>
    <dgm:cxn modelId="{EF0769D5-48CA-4E49-9C9C-BF01E118FFD4}" type="presParOf" srcId="{874DB644-0DCF-40D1-9639-CDA2E5117F75}" destId="{3DB78231-76F6-C343-A06E-F793FEA9F5C8}" srcOrd="1" destOrd="0" presId="urn:microsoft.com/office/officeart/2005/8/layout/process2"/>
    <dgm:cxn modelId="{BA3ECF74-FE69-48A3-9731-066C8DF3FF76}" type="presParOf" srcId="{3DB78231-76F6-C343-A06E-F793FEA9F5C8}" destId="{1E8BA452-F052-FC46-8247-D6C693FED76E}" srcOrd="0" destOrd="0" presId="urn:microsoft.com/office/officeart/2005/8/layout/process2"/>
    <dgm:cxn modelId="{479CCE6A-F4FB-4DC3-9BD9-5C6488A9FD6F}" type="presParOf" srcId="{874DB644-0DCF-40D1-9639-CDA2E5117F75}" destId="{44885353-E37F-4E83-B27F-73CB01596626}" srcOrd="2" destOrd="0" presId="urn:microsoft.com/office/officeart/2005/8/layout/process2"/>
    <dgm:cxn modelId="{970A3338-25B4-4B0A-81C2-291EDD56EB77}" type="presParOf" srcId="{874DB644-0DCF-40D1-9639-CDA2E5117F75}" destId="{5858D9CE-B54B-4E73-B77C-2D858F33F6B9}" srcOrd="3" destOrd="0" presId="urn:microsoft.com/office/officeart/2005/8/layout/process2"/>
    <dgm:cxn modelId="{5EFA4F29-E4DA-4940-BE45-1170F48A9327}" type="presParOf" srcId="{5858D9CE-B54B-4E73-B77C-2D858F33F6B9}" destId="{6AA13E7F-B2E5-44B5-8896-2C0EC1A493D4}" srcOrd="0" destOrd="0" presId="urn:microsoft.com/office/officeart/2005/8/layout/process2"/>
    <dgm:cxn modelId="{4815E9CC-C295-4AD7-B888-E44D407BD6FC}" type="presParOf" srcId="{874DB644-0DCF-40D1-9639-CDA2E5117F75}" destId="{49C7C975-4021-49A5-85F9-593982B42E4B}" srcOrd="4" destOrd="0" presId="urn:microsoft.com/office/officeart/2005/8/layout/process2"/>
    <dgm:cxn modelId="{892E6068-7D16-4593-838E-D416075DF1C7}" type="presParOf" srcId="{874DB644-0DCF-40D1-9639-CDA2E5117F75}" destId="{741BACD4-537F-46AF-AB05-DC6F575B183C}" srcOrd="5" destOrd="0" presId="urn:microsoft.com/office/officeart/2005/8/layout/process2"/>
    <dgm:cxn modelId="{CA5449E2-31A9-4C8B-AD3C-46FF53CBAAEE}" type="presParOf" srcId="{741BACD4-537F-46AF-AB05-DC6F575B183C}" destId="{BB71D6B6-65FC-49A8-8637-7C76C1878AF0}" srcOrd="0" destOrd="0" presId="urn:microsoft.com/office/officeart/2005/8/layout/process2"/>
    <dgm:cxn modelId="{EAF8F045-87E9-47E0-B4B8-9010A10B52FC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11154559-5250-9E4E-A8D1-EEABAEF01879}">
      <dgm:prSet phldrT="[Text]"/>
      <dgm:spPr/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DD2B2E5D-A165-AF44-A67F-CAC23D39D4BA}" type="sibTrans" cxnId="{46422986-3D1F-C448-9BED-AD81BCB02DBA}">
      <dgm:prSet/>
      <dgm:spPr/>
      <dgm:t>
        <a:bodyPr/>
        <a:lstStyle/>
        <a:p>
          <a:endParaRPr lang="en-US"/>
        </a:p>
      </dgm:t>
    </dgm:pt>
    <dgm:pt modelId="{CE99C2C1-192F-0A40-8552-5BF891C9035E}" type="parTrans" cxnId="{46422986-3D1F-C448-9BED-AD81BCB02DBA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76E93609-0592-8645-8E8F-6F1FAC05CB57}" type="pres">
      <dgm:prSet presAssocID="{11154559-5250-9E4E-A8D1-EEABAEF018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8231-76F6-C343-A06E-F793FEA9F5C8}" type="pres">
      <dgm:prSet presAssocID="{DD2B2E5D-A165-AF44-A67F-CAC23D39D4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E8BA452-F052-FC46-8247-D6C693FED76E}" type="pres">
      <dgm:prSet presAssocID="{DD2B2E5D-A165-AF44-A67F-CAC23D39D4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1C61A-41AB-40EA-B78A-B981643AE7C4}" type="presOf" srcId="{C3DF414C-DDA7-40FE-A6F7-96CBF9369B00}" destId="{741BACD4-537F-46AF-AB05-DC6F575B183C}" srcOrd="0" destOrd="0" presId="urn:microsoft.com/office/officeart/2005/8/layout/process2"/>
    <dgm:cxn modelId="{853BF3A5-1A08-40F0-95A7-63D284C1630D}" type="presOf" srcId="{C3DF414C-DDA7-40FE-A6F7-96CBF9369B00}" destId="{BB71D6B6-65FC-49A8-8637-7C76C1878AF0}" srcOrd="1" destOrd="0" presId="urn:microsoft.com/office/officeart/2005/8/layout/process2"/>
    <dgm:cxn modelId="{46422986-3D1F-C448-9BED-AD81BCB02DBA}" srcId="{C1C576A9-5111-4841-9A40-7C8F4D80FF00}" destId="{11154559-5250-9E4E-A8D1-EEABAEF01879}" srcOrd="0" destOrd="0" parTransId="{CE99C2C1-192F-0A40-8552-5BF891C9035E}" sibTransId="{DD2B2E5D-A165-AF44-A67F-CAC23D39D4BA}"/>
    <dgm:cxn modelId="{2FDD83C2-DF28-42EA-903F-CB703723B045}" type="presOf" srcId="{A40FEC27-E1BB-4E94-AF7F-5B57C1B4BE81}" destId="{04E8EB52-DA28-421C-BEEF-1182F6A30ABE}" srcOrd="0" destOrd="0" presId="urn:microsoft.com/office/officeart/2005/8/layout/process2"/>
    <dgm:cxn modelId="{7D364872-77CA-4188-BC57-ACD44AC88FB7}" type="presOf" srcId="{DD2B2E5D-A165-AF44-A67F-CAC23D39D4BA}" destId="{3DB78231-76F6-C343-A06E-F793FEA9F5C8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7C7010CA-D540-40C1-BBA0-C994391B40E2}" type="presOf" srcId="{C1C576A9-5111-4841-9A40-7C8F4D80FF00}" destId="{874DB644-0DCF-40D1-9639-CDA2E5117F75}" srcOrd="0" destOrd="0" presId="urn:microsoft.com/office/officeart/2005/8/layout/process2"/>
    <dgm:cxn modelId="{3E2F1188-4738-41A7-A8FA-9752FD33B311}" type="presOf" srcId="{11154559-5250-9E4E-A8D1-EEABAEF01879}" destId="{76E93609-0592-8645-8E8F-6F1FAC05CB57}" srcOrd="0" destOrd="0" presId="urn:microsoft.com/office/officeart/2005/8/layout/process2"/>
    <dgm:cxn modelId="{C333471B-E46B-4091-860E-941D3FEBF3E8}" type="presOf" srcId="{0FFAE70B-26C2-4DA2-A228-A54836D160AE}" destId="{49C7C975-4021-49A5-85F9-593982B42E4B}" srcOrd="0" destOrd="0" presId="urn:microsoft.com/office/officeart/2005/8/layout/process2"/>
    <dgm:cxn modelId="{9B10D8CD-0F62-4126-88D1-59C41D5BB25E}" type="presOf" srcId="{DD2B2E5D-A165-AF44-A67F-CAC23D39D4BA}" destId="{1E8BA452-F052-FC46-8247-D6C693FED76E}" srcOrd="1" destOrd="0" presId="urn:microsoft.com/office/officeart/2005/8/layout/process2"/>
    <dgm:cxn modelId="{EC5DD34E-6EF8-4AF6-8303-D271E58DF459}" type="presOf" srcId="{30318668-521C-4325-A6E3-103BCA540AEB}" destId="{5858D9CE-B54B-4E73-B77C-2D858F33F6B9}" srcOrd="0" destOrd="0" presId="urn:microsoft.com/office/officeart/2005/8/layout/process2"/>
    <dgm:cxn modelId="{A5978B82-5677-4816-B961-02305A5EED32}" type="presOf" srcId="{30318668-521C-4325-A6E3-103BCA540AEB}" destId="{6AA13E7F-B2E5-44B5-8896-2C0EC1A493D4}" srcOrd="1" destOrd="0" presId="urn:microsoft.com/office/officeart/2005/8/layout/process2"/>
    <dgm:cxn modelId="{B047F171-B073-439E-985D-294141B17972}" type="presOf" srcId="{74E07472-70EC-4298-96FE-96C81A0FF85F}" destId="{44885353-E37F-4E83-B27F-73CB01596626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783F6530-CEB1-4575-A88E-E3E353FD6AA8}" type="presParOf" srcId="{874DB644-0DCF-40D1-9639-CDA2E5117F75}" destId="{76E93609-0592-8645-8E8F-6F1FAC05CB57}" srcOrd="0" destOrd="0" presId="urn:microsoft.com/office/officeart/2005/8/layout/process2"/>
    <dgm:cxn modelId="{1A5AA61E-EE0E-4E0A-B135-18C925D6F79D}" type="presParOf" srcId="{874DB644-0DCF-40D1-9639-CDA2E5117F75}" destId="{3DB78231-76F6-C343-A06E-F793FEA9F5C8}" srcOrd="1" destOrd="0" presId="urn:microsoft.com/office/officeart/2005/8/layout/process2"/>
    <dgm:cxn modelId="{5B8933AC-16C1-4A0E-898B-8E82E240C999}" type="presParOf" srcId="{3DB78231-76F6-C343-A06E-F793FEA9F5C8}" destId="{1E8BA452-F052-FC46-8247-D6C693FED76E}" srcOrd="0" destOrd="0" presId="urn:microsoft.com/office/officeart/2005/8/layout/process2"/>
    <dgm:cxn modelId="{530F0DB9-64E2-446E-955A-91CC84F75BF0}" type="presParOf" srcId="{874DB644-0DCF-40D1-9639-CDA2E5117F75}" destId="{44885353-E37F-4E83-B27F-73CB01596626}" srcOrd="2" destOrd="0" presId="urn:microsoft.com/office/officeart/2005/8/layout/process2"/>
    <dgm:cxn modelId="{E58FA629-EC61-4D43-BB1B-1090709AED57}" type="presParOf" srcId="{874DB644-0DCF-40D1-9639-CDA2E5117F75}" destId="{5858D9CE-B54B-4E73-B77C-2D858F33F6B9}" srcOrd="3" destOrd="0" presId="urn:microsoft.com/office/officeart/2005/8/layout/process2"/>
    <dgm:cxn modelId="{7897CD89-5337-4D27-9381-004C0BC63FB1}" type="presParOf" srcId="{5858D9CE-B54B-4E73-B77C-2D858F33F6B9}" destId="{6AA13E7F-B2E5-44B5-8896-2C0EC1A493D4}" srcOrd="0" destOrd="0" presId="urn:microsoft.com/office/officeart/2005/8/layout/process2"/>
    <dgm:cxn modelId="{03E81D65-92AD-486C-8362-508181F0DD9F}" type="presParOf" srcId="{874DB644-0DCF-40D1-9639-CDA2E5117F75}" destId="{49C7C975-4021-49A5-85F9-593982B42E4B}" srcOrd="4" destOrd="0" presId="urn:microsoft.com/office/officeart/2005/8/layout/process2"/>
    <dgm:cxn modelId="{B6F7BA3D-FF04-461D-97BD-C44A26D510D6}" type="presParOf" srcId="{874DB644-0DCF-40D1-9639-CDA2E5117F75}" destId="{741BACD4-537F-46AF-AB05-DC6F575B183C}" srcOrd="5" destOrd="0" presId="urn:microsoft.com/office/officeart/2005/8/layout/process2"/>
    <dgm:cxn modelId="{E32CF2CF-CDC3-44C4-B900-EF41A642E88D}" type="presParOf" srcId="{741BACD4-537F-46AF-AB05-DC6F575B183C}" destId="{BB71D6B6-65FC-49A8-8637-7C76C1878AF0}" srcOrd="0" destOrd="0" presId="urn:microsoft.com/office/officeart/2005/8/layout/process2"/>
    <dgm:cxn modelId="{F178B8FD-378D-4A40-94F7-5DAE20FE2EE2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11154559-5250-9E4E-A8D1-EEABAEF01879}">
      <dgm:prSet phldrT="[Text]"/>
      <dgm:spPr/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DD2B2E5D-A165-AF44-A67F-CAC23D39D4BA}" type="sibTrans" cxnId="{46422986-3D1F-C448-9BED-AD81BCB02DBA}">
      <dgm:prSet/>
      <dgm:spPr/>
      <dgm:t>
        <a:bodyPr/>
        <a:lstStyle/>
        <a:p>
          <a:endParaRPr lang="en-US"/>
        </a:p>
      </dgm:t>
    </dgm:pt>
    <dgm:pt modelId="{CE99C2C1-192F-0A40-8552-5BF891C9035E}" type="parTrans" cxnId="{46422986-3D1F-C448-9BED-AD81BCB02DBA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76E93609-0592-8645-8E8F-6F1FAC05CB57}" type="pres">
      <dgm:prSet presAssocID="{11154559-5250-9E4E-A8D1-EEABAEF018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78231-76F6-C343-A06E-F793FEA9F5C8}" type="pres">
      <dgm:prSet presAssocID="{DD2B2E5D-A165-AF44-A67F-CAC23D39D4BA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E8BA452-F052-FC46-8247-D6C693FED76E}" type="pres">
      <dgm:prSet presAssocID="{DD2B2E5D-A165-AF44-A67F-CAC23D39D4BA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8688B-C527-47A9-B43E-9139E287B6E1}" type="presOf" srcId="{0FFAE70B-26C2-4DA2-A228-A54836D160AE}" destId="{49C7C975-4021-49A5-85F9-593982B42E4B}" srcOrd="0" destOrd="0" presId="urn:microsoft.com/office/officeart/2005/8/layout/process2"/>
    <dgm:cxn modelId="{4500A794-EF45-4E3C-8EDE-A6D3D5A8A70A}" type="presOf" srcId="{A40FEC27-E1BB-4E94-AF7F-5B57C1B4BE81}" destId="{04E8EB52-DA28-421C-BEEF-1182F6A30ABE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CB93F78B-7A23-43C8-B8BC-97012C092563}" type="presOf" srcId="{30318668-521C-4325-A6E3-103BCA540AEB}" destId="{6AA13E7F-B2E5-44B5-8896-2C0EC1A493D4}" srcOrd="1" destOrd="0" presId="urn:microsoft.com/office/officeart/2005/8/layout/process2"/>
    <dgm:cxn modelId="{7FF6953D-565C-4328-997B-F62657FB4460}" type="presOf" srcId="{DD2B2E5D-A165-AF44-A67F-CAC23D39D4BA}" destId="{1E8BA452-F052-FC46-8247-D6C693FED76E}" srcOrd="1" destOrd="0" presId="urn:microsoft.com/office/officeart/2005/8/layout/process2"/>
    <dgm:cxn modelId="{D2972229-F1A5-4511-9AD3-7C258E72E057}" type="presOf" srcId="{74E07472-70EC-4298-96FE-96C81A0FF85F}" destId="{44885353-E37F-4E83-B27F-73CB01596626}" srcOrd="0" destOrd="0" presId="urn:microsoft.com/office/officeart/2005/8/layout/process2"/>
    <dgm:cxn modelId="{46422986-3D1F-C448-9BED-AD81BCB02DBA}" srcId="{C1C576A9-5111-4841-9A40-7C8F4D80FF00}" destId="{11154559-5250-9E4E-A8D1-EEABAEF01879}" srcOrd="0" destOrd="0" parTransId="{CE99C2C1-192F-0A40-8552-5BF891C9035E}" sibTransId="{DD2B2E5D-A165-AF44-A67F-CAC23D39D4BA}"/>
    <dgm:cxn modelId="{F0508CE8-7CB7-4873-BE46-8F5D44A6946A}" type="presOf" srcId="{30318668-521C-4325-A6E3-103BCA540AEB}" destId="{5858D9CE-B54B-4E73-B77C-2D858F33F6B9}" srcOrd="0" destOrd="0" presId="urn:microsoft.com/office/officeart/2005/8/layout/process2"/>
    <dgm:cxn modelId="{7FBB1EBE-CFF4-458B-AF56-6DCDE86AA6C8}" type="presOf" srcId="{DD2B2E5D-A165-AF44-A67F-CAC23D39D4BA}" destId="{3DB78231-76F6-C343-A06E-F793FEA9F5C8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89F52BD5-EB8B-4743-8E18-BFA155C79F34}" type="presOf" srcId="{C3DF414C-DDA7-40FE-A6F7-96CBF9369B00}" destId="{BB71D6B6-65FC-49A8-8637-7C76C1878AF0}" srcOrd="1" destOrd="0" presId="urn:microsoft.com/office/officeart/2005/8/layout/process2"/>
    <dgm:cxn modelId="{2FDCD1C5-044E-45FA-A3DB-FEBD857B4922}" type="presOf" srcId="{C1C576A9-5111-4841-9A40-7C8F4D80FF00}" destId="{874DB644-0DCF-40D1-9639-CDA2E5117F75}" srcOrd="0" destOrd="0" presId="urn:microsoft.com/office/officeart/2005/8/layout/process2"/>
    <dgm:cxn modelId="{D6A89863-3746-4A18-A06C-164A9F7FB6F2}" type="presOf" srcId="{C3DF414C-DDA7-40FE-A6F7-96CBF9369B00}" destId="{741BACD4-537F-46AF-AB05-DC6F575B183C}" srcOrd="0" destOrd="0" presId="urn:microsoft.com/office/officeart/2005/8/layout/process2"/>
    <dgm:cxn modelId="{730D2200-7F8A-4C73-A79D-2D931005715D}" type="presOf" srcId="{11154559-5250-9E4E-A8D1-EEABAEF01879}" destId="{76E93609-0592-8645-8E8F-6F1FAC05CB57}" srcOrd="0" destOrd="0" presId="urn:microsoft.com/office/officeart/2005/8/layout/process2"/>
    <dgm:cxn modelId="{603C8EE0-3DC7-4FA9-945A-3A347234A331}" type="presParOf" srcId="{874DB644-0DCF-40D1-9639-CDA2E5117F75}" destId="{76E93609-0592-8645-8E8F-6F1FAC05CB57}" srcOrd="0" destOrd="0" presId="urn:microsoft.com/office/officeart/2005/8/layout/process2"/>
    <dgm:cxn modelId="{1CF07E4B-D296-4D74-ADC8-D7941C1B2F84}" type="presParOf" srcId="{874DB644-0DCF-40D1-9639-CDA2E5117F75}" destId="{3DB78231-76F6-C343-A06E-F793FEA9F5C8}" srcOrd="1" destOrd="0" presId="urn:microsoft.com/office/officeart/2005/8/layout/process2"/>
    <dgm:cxn modelId="{C2620F33-060F-4918-BFCC-FC34DBDDC039}" type="presParOf" srcId="{3DB78231-76F6-C343-A06E-F793FEA9F5C8}" destId="{1E8BA452-F052-FC46-8247-D6C693FED76E}" srcOrd="0" destOrd="0" presId="urn:microsoft.com/office/officeart/2005/8/layout/process2"/>
    <dgm:cxn modelId="{9E13508B-C004-4CB4-9F33-1D40AF7D705E}" type="presParOf" srcId="{874DB644-0DCF-40D1-9639-CDA2E5117F75}" destId="{44885353-E37F-4E83-B27F-73CB01596626}" srcOrd="2" destOrd="0" presId="urn:microsoft.com/office/officeart/2005/8/layout/process2"/>
    <dgm:cxn modelId="{F9B2DFBB-6FDA-409E-A2C9-1482D42F1C57}" type="presParOf" srcId="{874DB644-0DCF-40D1-9639-CDA2E5117F75}" destId="{5858D9CE-B54B-4E73-B77C-2D858F33F6B9}" srcOrd="3" destOrd="0" presId="urn:microsoft.com/office/officeart/2005/8/layout/process2"/>
    <dgm:cxn modelId="{C1A0E7EF-EF3B-406B-B00E-566E2AE903FA}" type="presParOf" srcId="{5858D9CE-B54B-4E73-B77C-2D858F33F6B9}" destId="{6AA13E7F-B2E5-44B5-8896-2C0EC1A493D4}" srcOrd="0" destOrd="0" presId="urn:microsoft.com/office/officeart/2005/8/layout/process2"/>
    <dgm:cxn modelId="{99E2B8BB-568C-4F39-8F90-D80B23D30DD0}" type="presParOf" srcId="{874DB644-0DCF-40D1-9639-CDA2E5117F75}" destId="{49C7C975-4021-49A5-85F9-593982B42E4B}" srcOrd="4" destOrd="0" presId="urn:microsoft.com/office/officeart/2005/8/layout/process2"/>
    <dgm:cxn modelId="{CB2673C2-149B-44BC-B156-D9A0F72BC043}" type="presParOf" srcId="{874DB644-0DCF-40D1-9639-CDA2E5117F75}" destId="{741BACD4-537F-46AF-AB05-DC6F575B183C}" srcOrd="5" destOrd="0" presId="urn:microsoft.com/office/officeart/2005/8/layout/process2"/>
    <dgm:cxn modelId="{ED631640-8024-438B-86C0-07E7DE2E3129}" type="presParOf" srcId="{741BACD4-537F-46AF-AB05-DC6F575B183C}" destId="{BB71D6B6-65FC-49A8-8637-7C76C1878AF0}" srcOrd="0" destOrd="0" presId="urn:microsoft.com/office/officeart/2005/8/layout/process2"/>
    <dgm:cxn modelId="{C844EF71-02FB-48F5-BFE8-BD22AFE4474E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1C576A9-5111-4841-9A40-7C8F4D80FF00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74E07472-70EC-4298-96FE-96C81A0FF85F}">
      <dgm:prSet phldrT="[Text]"/>
      <dgm:spPr/>
      <dgm:t>
        <a:bodyPr/>
        <a:lstStyle/>
        <a:p>
          <a:r>
            <a:rPr lang="en-US" dirty="0" smtClean="0"/>
            <a:t>Reorder Rays</a:t>
          </a:r>
          <a:endParaRPr lang="en-US" dirty="0"/>
        </a:p>
      </dgm:t>
    </dgm:pt>
    <dgm:pt modelId="{A3DDEF15-154C-48D2-BF8C-F5949EB2194F}" type="parTrans" cxnId="{53197FA5-B5CD-4B6E-827B-A90B45A8008F}">
      <dgm:prSet/>
      <dgm:spPr/>
      <dgm:t>
        <a:bodyPr/>
        <a:lstStyle/>
        <a:p>
          <a:endParaRPr lang="en-US"/>
        </a:p>
      </dgm:t>
    </dgm:pt>
    <dgm:pt modelId="{30318668-521C-4325-A6E3-103BCA540AEB}" type="sibTrans" cxnId="{53197FA5-B5CD-4B6E-827B-A90B45A8008F}">
      <dgm:prSet/>
      <dgm:spPr/>
      <dgm:t>
        <a:bodyPr/>
        <a:lstStyle/>
        <a:p>
          <a:endParaRPr lang="en-US"/>
        </a:p>
      </dgm:t>
    </dgm:pt>
    <dgm:pt modelId="{0FFAE70B-26C2-4DA2-A228-A54836D160AE}">
      <dgm:prSet phldrT="[Text]"/>
      <dgm:spPr/>
      <dgm:t>
        <a:bodyPr/>
        <a:lstStyle/>
        <a:p>
          <a:r>
            <a:rPr lang="en-US" dirty="0" smtClean="0"/>
            <a:t>Load Balancing</a:t>
          </a:r>
          <a:endParaRPr lang="en-US" dirty="0"/>
        </a:p>
      </dgm:t>
    </dgm:pt>
    <dgm:pt modelId="{42EB14CB-F65D-4A1C-9124-220A67959E17}" type="parTrans" cxnId="{D907C738-843A-42FC-A23E-D4098613E23B}">
      <dgm:prSet/>
      <dgm:spPr/>
      <dgm:t>
        <a:bodyPr/>
        <a:lstStyle/>
        <a:p>
          <a:endParaRPr lang="en-US"/>
        </a:p>
      </dgm:t>
    </dgm:pt>
    <dgm:pt modelId="{C3DF414C-DDA7-40FE-A6F7-96CBF9369B00}" type="sibTrans" cxnId="{D907C738-843A-42FC-A23E-D4098613E23B}">
      <dgm:prSet/>
      <dgm:spPr/>
      <dgm:t>
        <a:bodyPr/>
        <a:lstStyle/>
        <a:p>
          <a:endParaRPr lang="en-US"/>
        </a:p>
      </dgm:t>
    </dgm:pt>
    <dgm:pt modelId="{A40FEC27-E1BB-4E94-AF7F-5B57C1B4BE81}">
      <dgm:prSet phldrT="[Text]"/>
      <dgm:spPr/>
      <dgm:t>
        <a:bodyPr/>
        <a:lstStyle/>
        <a:p>
          <a:r>
            <a:rPr lang="en-US" dirty="0" smtClean="0"/>
            <a:t>Traverse Rays</a:t>
          </a:r>
          <a:endParaRPr lang="en-US" dirty="0"/>
        </a:p>
      </dgm:t>
    </dgm:pt>
    <dgm:pt modelId="{962B1FC1-0E99-4053-9324-9E29CCACFDFB}" type="parTrans" cxnId="{FF53DC6D-E777-4AFC-941C-E2FB14760DC6}">
      <dgm:prSet/>
      <dgm:spPr/>
      <dgm:t>
        <a:bodyPr/>
        <a:lstStyle/>
        <a:p>
          <a:endParaRPr lang="en-US"/>
        </a:p>
      </dgm:t>
    </dgm:pt>
    <dgm:pt modelId="{542A7479-8F49-4703-8343-43FC9FA45F08}" type="sibTrans" cxnId="{FF53DC6D-E777-4AFC-941C-E2FB14760DC6}">
      <dgm:prSet/>
      <dgm:spPr/>
      <dgm:t>
        <a:bodyPr/>
        <a:lstStyle/>
        <a:p>
          <a:endParaRPr lang="en-US"/>
        </a:p>
      </dgm:t>
    </dgm:pt>
    <dgm:pt modelId="{0CC18B49-89F5-4855-A80C-5F6C001A6BCD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Build DS</a:t>
          </a:r>
          <a:endParaRPr lang="en-US" dirty="0"/>
        </a:p>
      </dgm:t>
    </dgm:pt>
    <dgm:pt modelId="{3C991835-9176-4807-A951-71724C948112}" type="parTrans" cxnId="{2C736FEA-08B8-42E8-A261-A2EE2D383F22}">
      <dgm:prSet/>
      <dgm:spPr/>
      <dgm:t>
        <a:bodyPr/>
        <a:lstStyle/>
        <a:p>
          <a:endParaRPr lang="en-US"/>
        </a:p>
      </dgm:t>
    </dgm:pt>
    <dgm:pt modelId="{4B9686E7-A1F5-4503-9C59-D3D40D99D599}" type="sibTrans" cxnId="{2C736FEA-08B8-42E8-A261-A2EE2D383F22}">
      <dgm:prSet/>
      <dgm:spPr/>
      <dgm:t>
        <a:bodyPr/>
        <a:lstStyle/>
        <a:p>
          <a:endParaRPr lang="en-US"/>
        </a:p>
      </dgm:t>
    </dgm:pt>
    <dgm:pt modelId="{874DB644-0DCF-40D1-9639-CDA2E5117F75}" type="pres">
      <dgm:prSet presAssocID="{C1C576A9-5111-4841-9A40-7C8F4D80FF00}" presName="linearFlow" presStyleCnt="0">
        <dgm:presLayoutVars>
          <dgm:resizeHandles val="exact"/>
        </dgm:presLayoutVars>
      </dgm:prSet>
      <dgm:spPr/>
    </dgm:pt>
    <dgm:pt modelId="{109E95FE-CE46-41B4-8721-8A3121B07ADA}" type="pres">
      <dgm:prSet presAssocID="{0CC18B49-89F5-4855-A80C-5F6C001A6BC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9719C-048B-45FF-A735-D410487825E3}" type="pres">
      <dgm:prSet presAssocID="{4B9686E7-A1F5-4503-9C59-D3D40D99D59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E31CA01-A040-430C-BEB3-A3E62B6CE953}" type="pres">
      <dgm:prSet presAssocID="{4B9686E7-A1F5-4503-9C59-D3D40D99D59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885353-E37F-4E83-B27F-73CB01596626}" type="pres">
      <dgm:prSet presAssocID="{74E07472-70EC-4298-96FE-96C81A0FF8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8D9CE-B54B-4E73-B77C-2D858F33F6B9}" type="pres">
      <dgm:prSet presAssocID="{30318668-521C-4325-A6E3-103BCA540AEB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A13E7F-B2E5-44B5-8896-2C0EC1A493D4}" type="pres">
      <dgm:prSet presAssocID="{30318668-521C-4325-A6E3-103BCA540AE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9C7C975-4021-49A5-85F9-593982B42E4B}" type="pres">
      <dgm:prSet presAssocID="{0FFAE70B-26C2-4DA2-A228-A54836D160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BACD4-537F-46AF-AB05-DC6F575B183C}" type="pres">
      <dgm:prSet presAssocID="{C3DF414C-DDA7-40FE-A6F7-96CBF9369B0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B71D6B6-65FC-49A8-8637-7C76C1878AF0}" type="pres">
      <dgm:prSet presAssocID="{C3DF414C-DDA7-40FE-A6F7-96CBF9369B0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04E8EB52-DA28-421C-BEEF-1182F6A30ABE}" type="pres">
      <dgm:prSet presAssocID="{A40FEC27-E1BB-4E94-AF7F-5B57C1B4BE8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F6143-4054-454C-87B0-4216FDEC5462}" type="presOf" srcId="{4B9686E7-A1F5-4503-9C59-D3D40D99D599}" destId="{B0C9719C-048B-45FF-A735-D410487825E3}" srcOrd="0" destOrd="0" presId="urn:microsoft.com/office/officeart/2005/8/layout/process2"/>
    <dgm:cxn modelId="{9FAEB232-CCE6-4D4A-A055-D4C6CA06AA77}" type="presOf" srcId="{C3DF414C-DDA7-40FE-A6F7-96CBF9369B00}" destId="{BB71D6B6-65FC-49A8-8637-7C76C1878AF0}" srcOrd="1" destOrd="0" presId="urn:microsoft.com/office/officeart/2005/8/layout/process2"/>
    <dgm:cxn modelId="{0E8124AE-579E-4B91-B64B-7F8DE324E2F0}" type="presOf" srcId="{C3DF414C-DDA7-40FE-A6F7-96CBF9369B00}" destId="{741BACD4-537F-46AF-AB05-DC6F575B183C}" srcOrd="0" destOrd="0" presId="urn:microsoft.com/office/officeart/2005/8/layout/process2"/>
    <dgm:cxn modelId="{50A863A7-C0CB-4195-AE7F-C827D249B539}" type="presOf" srcId="{74E07472-70EC-4298-96FE-96C81A0FF85F}" destId="{44885353-E37F-4E83-B27F-73CB01596626}" srcOrd="0" destOrd="0" presId="urn:microsoft.com/office/officeart/2005/8/layout/process2"/>
    <dgm:cxn modelId="{FF53DC6D-E777-4AFC-941C-E2FB14760DC6}" srcId="{C1C576A9-5111-4841-9A40-7C8F4D80FF00}" destId="{A40FEC27-E1BB-4E94-AF7F-5B57C1B4BE81}" srcOrd="3" destOrd="0" parTransId="{962B1FC1-0E99-4053-9324-9E29CCACFDFB}" sibTransId="{542A7479-8F49-4703-8343-43FC9FA45F08}"/>
    <dgm:cxn modelId="{7BCBD95C-D8D4-4E2E-A1CD-8011562BDD1C}" type="presOf" srcId="{4B9686E7-A1F5-4503-9C59-D3D40D99D599}" destId="{CE31CA01-A040-430C-BEB3-A3E62B6CE953}" srcOrd="1" destOrd="0" presId="urn:microsoft.com/office/officeart/2005/8/layout/process2"/>
    <dgm:cxn modelId="{8ECCD58D-7DF8-4877-BD60-8D62F8EB4CA9}" type="presOf" srcId="{0CC18B49-89F5-4855-A80C-5F6C001A6BCD}" destId="{109E95FE-CE46-41B4-8721-8A3121B07ADA}" srcOrd="0" destOrd="0" presId="urn:microsoft.com/office/officeart/2005/8/layout/process2"/>
    <dgm:cxn modelId="{53197FA5-B5CD-4B6E-827B-A90B45A8008F}" srcId="{C1C576A9-5111-4841-9A40-7C8F4D80FF00}" destId="{74E07472-70EC-4298-96FE-96C81A0FF85F}" srcOrd="1" destOrd="0" parTransId="{A3DDEF15-154C-48D2-BF8C-F5949EB2194F}" sibTransId="{30318668-521C-4325-A6E3-103BCA540AEB}"/>
    <dgm:cxn modelId="{2C736FEA-08B8-42E8-A261-A2EE2D383F22}" srcId="{C1C576A9-5111-4841-9A40-7C8F4D80FF00}" destId="{0CC18B49-89F5-4855-A80C-5F6C001A6BCD}" srcOrd="0" destOrd="0" parTransId="{3C991835-9176-4807-A951-71724C948112}" sibTransId="{4B9686E7-A1F5-4503-9C59-D3D40D99D599}"/>
    <dgm:cxn modelId="{CE668979-B66F-4B0D-A737-CACB3B17F84F}" type="presOf" srcId="{30318668-521C-4325-A6E3-103BCA540AEB}" destId="{5858D9CE-B54B-4E73-B77C-2D858F33F6B9}" srcOrd="0" destOrd="0" presId="urn:microsoft.com/office/officeart/2005/8/layout/process2"/>
    <dgm:cxn modelId="{5365273A-CD31-463A-B43B-6E5A4F543149}" type="presOf" srcId="{0FFAE70B-26C2-4DA2-A228-A54836D160AE}" destId="{49C7C975-4021-49A5-85F9-593982B42E4B}" srcOrd="0" destOrd="0" presId="urn:microsoft.com/office/officeart/2005/8/layout/process2"/>
    <dgm:cxn modelId="{D907C738-843A-42FC-A23E-D4098613E23B}" srcId="{C1C576A9-5111-4841-9A40-7C8F4D80FF00}" destId="{0FFAE70B-26C2-4DA2-A228-A54836D160AE}" srcOrd="2" destOrd="0" parTransId="{42EB14CB-F65D-4A1C-9124-220A67959E17}" sibTransId="{C3DF414C-DDA7-40FE-A6F7-96CBF9369B00}"/>
    <dgm:cxn modelId="{A7396C5A-3470-460C-8619-F11A7B95BE3A}" type="presOf" srcId="{C1C576A9-5111-4841-9A40-7C8F4D80FF00}" destId="{874DB644-0DCF-40D1-9639-CDA2E5117F75}" srcOrd="0" destOrd="0" presId="urn:microsoft.com/office/officeart/2005/8/layout/process2"/>
    <dgm:cxn modelId="{F4CF4030-AB41-492B-B77A-2E3DFFA24BED}" type="presOf" srcId="{A40FEC27-E1BB-4E94-AF7F-5B57C1B4BE81}" destId="{04E8EB52-DA28-421C-BEEF-1182F6A30ABE}" srcOrd="0" destOrd="0" presId="urn:microsoft.com/office/officeart/2005/8/layout/process2"/>
    <dgm:cxn modelId="{7E88DF6F-70EE-4C6C-93ED-4470921901D8}" type="presOf" srcId="{30318668-521C-4325-A6E3-103BCA540AEB}" destId="{6AA13E7F-B2E5-44B5-8896-2C0EC1A493D4}" srcOrd="1" destOrd="0" presId="urn:microsoft.com/office/officeart/2005/8/layout/process2"/>
    <dgm:cxn modelId="{472676D2-A52D-4B23-B0D6-95D5B17D6FA6}" type="presParOf" srcId="{874DB644-0DCF-40D1-9639-CDA2E5117F75}" destId="{109E95FE-CE46-41B4-8721-8A3121B07ADA}" srcOrd="0" destOrd="0" presId="urn:microsoft.com/office/officeart/2005/8/layout/process2"/>
    <dgm:cxn modelId="{F537173D-2D31-4456-A49A-F56873327B28}" type="presParOf" srcId="{874DB644-0DCF-40D1-9639-CDA2E5117F75}" destId="{B0C9719C-048B-45FF-A735-D410487825E3}" srcOrd="1" destOrd="0" presId="urn:microsoft.com/office/officeart/2005/8/layout/process2"/>
    <dgm:cxn modelId="{5105B713-04D5-41C2-9D53-BA16BE9B3989}" type="presParOf" srcId="{B0C9719C-048B-45FF-A735-D410487825E3}" destId="{CE31CA01-A040-430C-BEB3-A3E62B6CE953}" srcOrd="0" destOrd="0" presId="urn:microsoft.com/office/officeart/2005/8/layout/process2"/>
    <dgm:cxn modelId="{51858B9C-E3C5-465C-9D04-F5CFFD448426}" type="presParOf" srcId="{874DB644-0DCF-40D1-9639-CDA2E5117F75}" destId="{44885353-E37F-4E83-B27F-73CB01596626}" srcOrd="2" destOrd="0" presId="urn:microsoft.com/office/officeart/2005/8/layout/process2"/>
    <dgm:cxn modelId="{2694C6BC-E943-4840-B012-468D46023A2B}" type="presParOf" srcId="{874DB644-0DCF-40D1-9639-CDA2E5117F75}" destId="{5858D9CE-B54B-4E73-B77C-2D858F33F6B9}" srcOrd="3" destOrd="0" presId="urn:microsoft.com/office/officeart/2005/8/layout/process2"/>
    <dgm:cxn modelId="{56529831-D8A6-440D-A4A0-7D5072ECC180}" type="presParOf" srcId="{5858D9CE-B54B-4E73-B77C-2D858F33F6B9}" destId="{6AA13E7F-B2E5-44B5-8896-2C0EC1A493D4}" srcOrd="0" destOrd="0" presId="urn:microsoft.com/office/officeart/2005/8/layout/process2"/>
    <dgm:cxn modelId="{5B6A1C05-EA35-443A-B708-F1756F906BC9}" type="presParOf" srcId="{874DB644-0DCF-40D1-9639-CDA2E5117F75}" destId="{49C7C975-4021-49A5-85F9-593982B42E4B}" srcOrd="4" destOrd="0" presId="urn:microsoft.com/office/officeart/2005/8/layout/process2"/>
    <dgm:cxn modelId="{63B6EE79-6100-405E-BC66-42240D0EAFC9}" type="presParOf" srcId="{874DB644-0DCF-40D1-9639-CDA2E5117F75}" destId="{741BACD4-537F-46AF-AB05-DC6F575B183C}" srcOrd="5" destOrd="0" presId="urn:microsoft.com/office/officeart/2005/8/layout/process2"/>
    <dgm:cxn modelId="{3FE05375-3AF3-41AF-8246-B33C9301E8A8}" type="presParOf" srcId="{741BACD4-537F-46AF-AB05-DC6F575B183C}" destId="{BB71D6B6-65FC-49A8-8637-7C76C1878AF0}" srcOrd="0" destOrd="0" presId="urn:microsoft.com/office/officeart/2005/8/layout/process2"/>
    <dgm:cxn modelId="{6F681FC9-D44D-4915-8A4C-266D8D722DBF}" type="presParOf" srcId="{874DB644-0DCF-40D1-9639-CDA2E5117F75}" destId="{04E8EB52-DA28-421C-BEEF-1182F6A30ABE}" srcOrd="6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CBF257F-E2F9-1245-9A3A-E74A90CB4CFC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3377389-0200-AD46-9310-7429D001EF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Remove fad.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4F1A22-7A2B-9B46-B9A5-D637336AC2BC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Add a small picture for each reference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Perspective grids and fast sorting for Patidar 08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Summary numbers for K 09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W09: On multicore CPUs. Numbers?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charset="-128"/>
              </a:rPr>
              <a:t>Hunt 08: Perspective grids</a:t>
            </a:r>
          </a:p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95EE13-513E-9840-8FC8-5F2E5632DB2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Increase coherence ?</a:t>
            </a:r>
          </a:p>
          <a:p>
            <a:endParaRPr lang="en-US">
              <a:ea typeface="ＭＳ Ｐゴシック" charset="-128"/>
            </a:endParaRPr>
          </a:p>
          <a:p>
            <a:endParaRPr lang="en-US"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CD1D85-4213-AB40-9CBA-5A838F5ECC2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L09: Numbers</a:t>
            </a:r>
          </a:p>
          <a:p>
            <a:r>
              <a:rPr lang="en-US">
                <a:ea typeface="ＭＳ Ｐゴシック" charset="-128"/>
              </a:rPr>
              <a:t>H09: numbers?</a:t>
            </a:r>
          </a:p>
          <a:p>
            <a:r>
              <a:rPr lang="en-US">
                <a:ea typeface="ＭＳ Ｐゴシック" charset="-128"/>
              </a:rPr>
              <a:t>H08: CPU, numbers?</a:t>
            </a:r>
          </a:p>
          <a:p>
            <a:endParaRPr lang="en-US"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733DED-C1C9-0843-8D57-B34D66F1BAD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Labels of “ray ID”, “tile ID” and “Sorting”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3555E2-4FB0-8C45-9608-2D1416971DD6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Find the number of rays mapping to each tile using segmented scan.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0B320F-171B-DF44-9FCD-A78BE9F51C2A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New boundaries for balanced work?</a:t>
            </a:r>
          </a:p>
          <a:p>
            <a:endParaRPr lang="en-US"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46EF63-5079-EA4D-914E-0A7018629562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accent3">
              <a:lumMod val="20000"/>
              <a:lumOff val="80000"/>
            </a:schemeClr>
          </a:solidFill>
          <a:effectLst>
            <a:outerShdw blurRad="50800" dist="635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DCB20-D804-7645-B8A5-0188DF410E62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129-F40F-214B-963C-AACAD80F6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675383-5DF7-9D4E-AC5D-D3D371A3B85F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DFE28-8531-BF4A-8942-330E7D33D3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480F8A-5338-E04F-9361-3314ACDAA166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7F830-E507-4C45-8F1D-7320E1C3B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IIT-Bl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1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v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gradFill flip="none" rotWithShape="1">
            <a:gsLst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bg1">
                  <a:alpha val="20000"/>
                </a:schemeClr>
              </a:gs>
              <a:gs pos="0">
                <a:schemeClr val="bg1">
                  <a:alpha val="2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E0D9C-FF55-ED48-870C-01D0AC332F01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49826-78E7-9445-988E-2FF50C0B2E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39514-BB3E-E043-AC82-0351A3E7B5AF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086F5-62AA-AE49-8C81-7B1F7E9E76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v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IIIT-Bl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1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0F7774-01C8-8C4B-BBEA-6CF40C07C28F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58549-43BC-9544-8347-3A7A20811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IIT-Blac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1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v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9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35162"/>
            <a:ext cx="4040188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35162"/>
            <a:ext cx="4041775" cy="4191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3EAA6-4CA1-DB44-B180-2187F3516C48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67275-91A2-A945-8008-269A08CD1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v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9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IIT-Blac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1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255E2-BB6C-FD42-9B4B-EABD3C14FD4C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B1FC7-E26F-384A-87E4-979F3C29BE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3ECEE-6568-6142-AAA8-0E9375E0A0E5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827B-3754-0E40-933F-6CEB542DBE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B2C07-85AD-AA42-B538-EB2399204755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63142-24DC-994A-B1A1-5CCE5EBDA4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D213A3-4991-384B-A514-38D3384FC5BD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CE855-B598-954C-8CA7-EF0D3886C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solidFill>
            <a:srgbClr val="FDEADA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EE49E94-8C6D-6549-9ABE-010397995ECD}" type="datetime1">
              <a:rPr lang="en-US"/>
              <a:pPr/>
              <a:t>7/30/2011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53710A4-3BDB-2D4D-B4BB-B79F10B9E0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-651668" y="5850731"/>
            <a:ext cx="1676400" cy="338137"/>
          </a:xfrm>
          <a:prstGeom prst="rect">
            <a:avLst/>
          </a:prstGeom>
          <a:solidFill>
            <a:srgbClr val="FFFF00"/>
          </a:solidFill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558ED5"/>
                </a:solidFill>
                <a:latin typeface="Calibri" charset="0"/>
              </a:rPr>
              <a:t>IIIT, Hyderabad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-2644775" y="3695700"/>
            <a:ext cx="6021388" cy="1588"/>
          </a:xfrm>
          <a:prstGeom prst="line">
            <a:avLst/>
          </a:prstGeom>
          <a:noFill/>
          <a:ln w="25400">
            <a:solidFill>
              <a:srgbClr val="953735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33" name="Picture 4" descr="IIIT-Black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1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5" descr="cvi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559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667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334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723900" indent="-1905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901700" indent="-1778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168400" indent="-2667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tabLst>
          <a:tab pos="901700" algn="l"/>
          <a:tab pos="1168400" algn="l"/>
          <a:tab pos="1968500" algn="l"/>
        </a:tabLst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effectLst>
            <a:outerShdw blurRad="63500" dist="63500" dir="2700000" rotWithShape="0">
              <a:srgbClr val="000000">
                <a:alpha val="42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charset="-128"/>
                <a:cs typeface="ＭＳ Ｐゴシック" charset="-128"/>
              </a:rPr>
              <a:t>Ray Tracing Dynamic Scenes </a:t>
            </a:r>
            <a:r>
              <a:rPr lang="en-US" sz="4000" dirty="0" smtClean="0">
                <a:ea typeface="ＭＳ Ｐゴシック" charset="-128"/>
                <a:cs typeface="ＭＳ Ｐゴシック" charset="-128"/>
              </a:rPr>
              <a:t>on the 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GPU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057400" y="3962400"/>
            <a:ext cx="6629400" cy="1676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Sashidhar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Guntury</a:t>
            </a:r>
            <a:endParaRPr lang="en-US" sz="2800" dirty="0">
              <a:solidFill>
                <a:schemeClr val="accent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Centre for Visual Information Technology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IIIT, Hyderabad. India</a:t>
            </a:r>
            <a:endParaRPr lang="en-US" dirty="0">
              <a:solidFill>
                <a:schemeClr val="accent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Perspective grids for Primary Rays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341" name="Content Placeholder 2"/>
          <p:cNvSpPr>
            <a:spLocks noGrp="1"/>
          </p:cNvSpPr>
          <p:nvPr>
            <p:ph idx="1"/>
          </p:nvPr>
        </p:nvSpPr>
        <p:spPr>
          <a:xfrm>
            <a:off x="533400" y="4419600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dirty="0">
                <a:ea typeface="ＭＳ Ｐゴシック" charset="-128"/>
                <a:cs typeface="ＭＳ Ｐゴシック" charset="-128"/>
              </a:rPr>
              <a:t>Rays which are spatially similar always remain together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Share same </a:t>
            </a:r>
            <a:r>
              <a:rPr lang="en-US" sz="2200" dirty="0" smtClean="0"/>
              <a:t>data and traversal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>
                <a:ea typeface="ＭＳ Ｐゴシック" charset="-128"/>
                <a:cs typeface="ＭＳ Ｐゴシック" charset="-128"/>
              </a:rPr>
              <a:t>Keep them together as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packets. Cost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amortized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 by bringing triangle data in one go.</a:t>
            </a:r>
            <a:endParaRPr lang="en-US" sz="25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ea typeface="ＭＳ Ｐゴシック" charset="-128"/>
                <a:cs typeface="ＭＳ Ｐゴシック" charset="-128"/>
              </a:rPr>
              <a:t>Bundle 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as many rays in a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packet, as the GPU 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has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wide SIMD</a:t>
            </a:r>
            <a:endParaRPr lang="en-US" sz="25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90800"/>
            <a:ext cx="20644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438400"/>
            <a:ext cx="2819400" cy="18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2954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Sorting is the key step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+mn-cs"/>
            </a:endParaRPr>
          </a:p>
          <a:p>
            <a:pPr marL="266700" marR="0" lvl="0" indent="-2667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Z buffer style early 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from </a:t>
            </a:r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rays need not have all triangle data in the </a:t>
            </a:r>
            <a:r>
              <a:rPr lang="en-US" dirty="0" smtClean="0"/>
              <a:t>space</a:t>
            </a:r>
            <a:endParaRPr lang="en-US" dirty="0" smtClean="0"/>
          </a:p>
          <a:p>
            <a:r>
              <a:rPr lang="en-US" dirty="0" smtClean="0"/>
              <a:t>Can get rid of substantial geometry by culling back face geometry as the grid is specialized for primary rays</a:t>
            </a:r>
          </a:p>
          <a:p>
            <a:r>
              <a:rPr lang="en-US" dirty="0" smtClean="0"/>
              <a:t>Same philosophy for view frustum culling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Indirect Mapping</a:t>
            </a:r>
          </a:p>
        </p:txBody>
      </p:sp>
      <p:sp>
        <p:nvSpPr>
          <p:cNvPr id="1638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Use small tiles and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voxels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for efficiency</a:t>
            </a:r>
          </a:p>
          <a:p>
            <a:pPr lvl="1" eaLnBrk="1" hangingPunct="1"/>
            <a:r>
              <a:rPr lang="en-US" dirty="0" smtClean="0"/>
              <a:t>Sorting is cheap</a:t>
            </a:r>
          </a:p>
          <a:p>
            <a:pPr lvl="1" eaLnBrk="1" hangingPunct="1"/>
            <a:r>
              <a:rPr lang="en-US" dirty="0" smtClean="0"/>
              <a:t>Fewer triangles to be considered for intersection</a:t>
            </a:r>
          </a:p>
          <a:p>
            <a:pPr eaLnBrk="1" hangingPunct="1"/>
            <a:r>
              <a:rPr lang="en-US" dirty="0" smtClean="0"/>
              <a:t>But not too small for the SIMD width</a:t>
            </a:r>
          </a:p>
          <a:p>
            <a:pPr lvl="1" eaLnBrk="1" hangingPunct="1"/>
            <a:r>
              <a:rPr lang="en-US" dirty="0" err="1" smtClean="0"/>
              <a:t>GPUs</a:t>
            </a:r>
            <a:r>
              <a:rPr lang="en-US" dirty="0" smtClean="0"/>
              <a:t> have large SIMD width</a:t>
            </a:r>
          </a:p>
          <a:p>
            <a:pPr lvl="1" eaLnBrk="1" hangingPunct="1"/>
            <a:r>
              <a:rPr lang="en-US" dirty="0" smtClean="0"/>
              <a:t>Inefficient if ray packet size less than SIMD width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 hybrid solution:</a:t>
            </a:r>
          </a:p>
          <a:p>
            <a:pPr lvl="1" eaLnBrk="1" hangingPunct="1"/>
            <a:r>
              <a:rPr lang="en-US" dirty="0" smtClean="0"/>
              <a:t>Sort </a:t>
            </a:r>
            <a:r>
              <a:rPr lang="en-US" dirty="0"/>
              <a:t>to </a:t>
            </a:r>
            <a:r>
              <a:rPr lang="en-US" dirty="0" smtClean="0"/>
              <a:t>small </a:t>
            </a:r>
            <a:r>
              <a:rPr lang="en-US" dirty="0"/>
              <a:t>tiles</a:t>
            </a:r>
            <a:endParaRPr lang="en-US" dirty="0" smtClean="0"/>
          </a:p>
          <a:p>
            <a:pPr lvl="1" eaLnBrk="1" hangingPunct="1"/>
            <a:r>
              <a:rPr lang="en-US" dirty="0" smtClean="0"/>
              <a:t>Trace multiple such </a:t>
            </a:r>
            <a:r>
              <a:rPr lang="en-US" dirty="0"/>
              <a:t>tiles </a:t>
            </a:r>
            <a:r>
              <a:rPr lang="en-US" dirty="0" smtClean="0"/>
              <a:t>together for coherence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Mapping of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Tiles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k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x </a:t>
            </a: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k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tiles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processed together for tile traversal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i="1" dirty="0" smtClean="0">
                <a:ea typeface="ＭＳ Ｐゴシック" charset="-128"/>
                <a:cs typeface="ＭＳ Ｐゴシック" charset="-128"/>
              </a:rPr>
              <a:t>K = 2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 speeds up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traversal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sort to 256 x 256 tiles and trace to 128 x 128 </a:t>
            </a:r>
            <a:r>
              <a:rPr lang="en-US" sz="2400" dirty="0" smtClean="0"/>
              <a:t>tiles</a:t>
            </a:r>
            <a:endParaRPr lang="en-US" sz="2800" dirty="0" smtClean="0"/>
          </a:p>
          <a:p>
            <a:r>
              <a:rPr lang="en-US" sz="2800" dirty="0" smtClean="0"/>
              <a:t>Spatially close rays reuse data to allow better </a:t>
            </a:r>
            <a:r>
              <a:rPr lang="en-US" sz="2800" dirty="0" smtClean="0"/>
              <a:t>performance</a:t>
            </a:r>
          </a:p>
          <a:p>
            <a:pPr lvl="1"/>
            <a:r>
              <a:rPr lang="en-US" sz="2400" dirty="0" smtClean="0"/>
              <a:t>Shared memory partitioned among </a:t>
            </a:r>
            <a:r>
              <a:rPr lang="en-US" sz="2400" dirty="0" smtClean="0"/>
              <a:t>tiles</a:t>
            </a:r>
          </a:p>
          <a:p>
            <a:pPr lvl="1"/>
            <a:r>
              <a:rPr lang="en-US" sz="2400" dirty="0" smtClean="0"/>
              <a:t>Triangles </a:t>
            </a:r>
            <a:r>
              <a:rPr lang="en-US" sz="2400" dirty="0" smtClean="0"/>
              <a:t>queried multiple time loaded directly from L1 cache =&gt; better </a:t>
            </a:r>
            <a:r>
              <a:rPr lang="en-US" sz="2400" dirty="0" smtClean="0"/>
              <a:t>performance</a:t>
            </a:r>
            <a:endParaRPr lang="en-US" sz="2400" dirty="0" smtClean="0"/>
          </a:p>
        </p:txBody>
      </p:sp>
      <p:grpSp>
        <p:nvGrpSpPr>
          <p:cNvPr id="111" name="Group 110"/>
          <p:cNvGrpSpPr/>
          <p:nvPr/>
        </p:nvGrpSpPr>
        <p:grpSpPr>
          <a:xfrm>
            <a:off x="1524000" y="1066800"/>
            <a:ext cx="4343400" cy="1676400"/>
            <a:chOff x="838200" y="1371600"/>
            <a:chExt cx="7696200" cy="3352800"/>
          </a:xfrm>
        </p:grpSpPr>
        <p:sp>
          <p:nvSpPr>
            <p:cNvPr id="4" name="Rectangle 3"/>
            <p:cNvSpPr/>
            <p:nvPr/>
          </p:nvSpPr>
          <p:spPr>
            <a:xfrm>
              <a:off x="8382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54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7526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098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382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54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526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98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954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526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098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54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526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098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242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6670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1242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670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242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670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670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42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242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2098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7526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954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382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242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670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098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7526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954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791200" y="1676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76800" y="2438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05600" y="1676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705600" y="2438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791200" y="2438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876800" y="1676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386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35814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5814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0386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0386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581400" y="3581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0386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581400" y="3200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0386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581400" y="2819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386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581400" y="2438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0386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581400" y="2057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0386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581400" y="1676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6670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242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6670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2098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2098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7526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7526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954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2954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382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38200" y="3962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124200" y="43434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8768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7056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7912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791200" y="3962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876800" y="3962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705600" y="3962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620000" y="3962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620000" y="3200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7620000" y="2438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620000" y="1676400"/>
              <a:ext cx="914400" cy="76200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2743200" y="2514600"/>
              <a:ext cx="685800" cy="609600"/>
            </a:xfrm>
            <a:prstGeom prst="roundRect">
              <a:avLst/>
            </a:prstGeom>
            <a:solidFill>
              <a:schemeClr val="accent2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27" name="Curved Down Arrow 126"/>
            <p:cNvSpPr/>
            <p:nvPr/>
          </p:nvSpPr>
          <p:spPr>
            <a:xfrm>
              <a:off x="2971800" y="1371600"/>
              <a:ext cx="4419600" cy="1219200"/>
            </a:xfrm>
            <a:prstGeom prst="curvedDownArrow">
              <a:avLst/>
            </a:prstGeom>
            <a:solidFill>
              <a:schemeClr val="accent6">
                <a:alpha val="56000"/>
              </a:schemeClr>
            </a:solidFill>
            <a:ln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1981200" y="2819400"/>
            <a:ext cx="142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Sorting Tiles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3886200" y="28194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Rendering Blocks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/>
          <a:lstStyle/>
          <a:p>
            <a:r>
              <a:rPr lang="en-US" dirty="0" smtClean="0"/>
              <a:t>Marked difference with these two simple techniques</a:t>
            </a:r>
          </a:p>
          <a:p>
            <a:r>
              <a:rPr lang="en-US" dirty="0" smtClean="0"/>
              <a:t>Lesser triangles =&gt; lesser intersection checks =&gt; savings made in tracing step as well</a:t>
            </a:r>
          </a:p>
          <a:p>
            <a:endParaRPr lang="en-US" dirty="0"/>
          </a:p>
        </p:txBody>
      </p:sp>
      <p:pic>
        <p:nvPicPr>
          <p:cNvPr id="4" name="Picture 3" descr="heat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2691082" cy="3169497"/>
          </a:xfrm>
          <a:prstGeom prst="rect">
            <a:avLst/>
          </a:prstGeom>
        </p:spPr>
      </p:pic>
      <p:pic>
        <p:nvPicPr>
          <p:cNvPr id="5" name="Picture 4" descr="instanc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3352800" cy="306177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 descr="d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5001323" cy="2381583"/>
          </a:xfrm>
          <a:prstGeom prst="rect">
            <a:avLst/>
          </a:prstGeom>
        </p:spPr>
      </p:pic>
      <p:pic>
        <p:nvPicPr>
          <p:cNvPr id="5" name="Picture 4" descr="d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114800"/>
            <a:ext cx="5020376" cy="23815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Ray Tracing with Shadows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500" dirty="0" err="1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Lauterbach</a:t>
            </a:r>
            <a:r>
              <a:rPr lang="en-US" sz="25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 09: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BVH Construction</a:t>
            </a:r>
          </a:p>
          <a:p>
            <a:pPr lvl="1" eaLnBrk="1" hangingPunct="1"/>
            <a:r>
              <a:rPr lang="en-US" sz="2200" dirty="0"/>
              <a:t>Performance showed for shadows</a:t>
            </a:r>
          </a:p>
          <a:p>
            <a:pPr lvl="1" eaLnBrk="1" hangingPunct="1"/>
            <a:r>
              <a:rPr lang="en-US" sz="2200" dirty="0"/>
              <a:t>14 fps for 92k </a:t>
            </a:r>
            <a:r>
              <a:rPr lang="en-US" sz="2200" dirty="0" smtClean="0"/>
              <a:t>model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generation hardware)</a:t>
            </a:r>
            <a:endParaRPr lang="en-US" sz="2200" dirty="0"/>
          </a:p>
          <a:p>
            <a:pPr eaLnBrk="1" hangingPunct="1"/>
            <a:r>
              <a:rPr lang="en-US" sz="2500" dirty="0" err="1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Hou</a:t>
            </a:r>
            <a:r>
              <a:rPr lang="en-US" sz="25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09: </a:t>
            </a:r>
            <a:r>
              <a:rPr lang="en-US" sz="2500" dirty="0" err="1" smtClean="0">
                <a:ea typeface="ＭＳ Ｐゴシック" charset="-128"/>
                <a:cs typeface="ＭＳ Ｐゴシック" charset="-128"/>
              </a:rPr>
              <a:t>kd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-tree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construction</a:t>
            </a:r>
          </a:p>
          <a:p>
            <a:pPr lvl="1" eaLnBrk="1" hangingPunct="1"/>
            <a:r>
              <a:rPr lang="en-US" sz="2200" dirty="0"/>
              <a:t>costly to build for large models</a:t>
            </a:r>
          </a:p>
          <a:p>
            <a:pPr lvl="1" eaLnBrk="1" hangingPunct="1"/>
            <a:r>
              <a:rPr lang="en-US" sz="2200" dirty="0"/>
              <a:t>More suitable for static scenes as building is costly</a:t>
            </a:r>
          </a:p>
          <a:p>
            <a:pPr lvl="1" eaLnBrk="1" hangingPunct="1"/>
            <a:r>
              <a:rPr lang="en-US" sz="2200" dirty="0"/>
              <a:t>5.26 fps for 178k </a:t>
            </a:r>
            <a:r>
              <a:rPr lang="en-US" sz="2200" dirty="0" smtClean="0"/>
              <a:t>model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generation hardware)</a:t>
            </a:r>
            <a:endParaRPr lang="en-US" sz="2200" dirty="0"/>
          </a:p>
          <a:p>
            <a:pPr eaLnBrk="1" hangingPunct="1"/>
            <a:r>
              <a:rPr lang="en-US" sz="2500" dirty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Hunt </a:t>
            </a:r>
            <a:r>
              <a:rPr lang="en-US" sz="25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08: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build grid for every frame from light point of view.</a:t>
            </a:r>
          </a:p>
          <a:p>
            <a:pPr lvl="1" eaLnBrk="1" hangingPunct="1"/>
            <a:r>
              <a:rPr lang="en-US" sz="2200" dirty="0"/>
              <a:t>On </a:t>
            </a:r>
            <a:r>
              <a:rPr lang="en-US" sz="2200" dirty="0" err="1"/>
              <a:t>multicores</a:t>
            </a:r>
            <a:endParaRPr lang="en-US" sz="2200" dirty="0"/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222" name="Picture 3" descr="flamenc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5" y="914400"/>
            <a:ext cx="24606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glas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124200"/>
            <a:ext cx="26860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roperties of Shadow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Exhibit spatial coherence</a:t>
            </a:r>
          </a:p>
          <a:p>
            <a:r>
              <a:rPr lang="en-US" dirty="0" smtClean="0"/>
              <a:t>BVH </a:t>
            </a:r>
            <a:r>
              <a:rPr lang="en-US" dirty="0" smtClean="0"/>
              <a:t>and </a:t>
            </a:r>
            <a:r>
              <a:rPr lang="en-US" dirty="0" err="1" smtClean="0"/>
              <a:t>Kd</a:t>
            </a:r>
            <a:r>
              <a:rPr lang="en-US" dirty="0" smtClean="0"/>
              <a:t>-tree </a:t>
            </a:r>
            <a:r>
              <a:rPr lang="en-US" dirty="0" smtClean="0"/>
              <a:t>take advantage</a:t>
            </a:r>
          </a:p>
          <a:p>
            <a:pPr lvl="1"/>
            <a:r>
              <a:rPr lang="en-US" dirty="0" smtClean="0"/>
              <a:t>Grids don’t use this coherence</a:t>
            </a:r>
            <a:endParaRPr lang="en-US" dirty="0" smtClean="0"/>
          </a:p>
          <a:p>
            <a:r>
              <a:rPr lang="en-US" dirty="0" smtClean="0"/>
              <a:t>Wald et. Al proposed a method to group rays in a frustum and then traverse the </a:t>
            </a:r>
            <a:r>
              <a:rPr lang="en-US" dirty="0" err="1" smtClean="0"/>
              <a:t>voxels</a:t>
            </a:r>
            <a:r>
              <a:rPr lang="en-US" dirty="0" smtClean="0"/>
              <a:t> in this frustum</a:t>
            </a:r>
          </a:p>
          <a:p>
            <a:pPr lvl="1"/>
            <a:r>
              <a:rPr lang="en-US" dirty="0" smtClean="0"/>
              <a:t>Good for small SIMD. GPU has wide SIMD width</a:t>
            </a:r>
          </a:p>
          <a:p>
            <a:pPr lvl="1"/>
            <a:r>
              <a:rPr lang="en-US" dirty="0" smtClean="0"/>
              <a:t>Problems near </a:t>
            </a:r>
            <a:r>
              <a:rPr lang="en-US" dirty="0" err="1" smtClean="0"/>
              <a:t>silhouttes</a:t>
            </a:r>
            <a:endParaRPr lang="en-US" dirty="0" smtClean="0"/>
          </a:p>
          <a:p>
            <a:pPr lvl="1"/>
            <a:r>
              <a:rPr lang="en-US" dirty="0" smtClean="0"/>
              <a:t>Grid traversal time still large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Rebuilding </a:t>
            </a:r>
            <a:r>
              <a:rPr lang="en-US" dirty="0" err="1" smtClean="0"/>
              <a:t>datastructure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638800" cy="4754563"/>
          </a:xfrm>
        </p:spPr>
        <p:txBody>
          <a:bodyPr/>
          <a:lstStyle/>
          <a:p>
            <a:r>
              <a:rPr lang="en-US" dirty="0" smtClean="0"/>
              <a:t>Forwarded by Hunt and Mark 2008</a:t>
            </a:r>
          </a:p>
          <a:p>
            <a:pPr lvl="1"/>
            <a:r>
              <a:rPr lang="en-US" dirty="0" smtClean="0"/>
              <a:t>Build grid </a:t>
            </a:r>
            <a:r>
              <a:rPr lang="en-US" dirty="0" err="1" smtClean="0"/>
              <a:t>datastructure</a:t>
            </a:r>
            <a:r>
              <a:rPr lang="en-US" dirty="0" smtClean="0"/>
              <a:t> from the point of view of every light source</a:t>
            </a:r>
          </a:p>
          <a:p>
            <a:pPr lvl="1"/>
            <a:r>
              <a:rPr lang="en-US" dirty="0" smtClean="0"/>
              <a:t>Very fast compared to BVH or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</a:p>
          <a:p>
            <a:r>
              <a:rPr lang="en-US" dirty="0" smtClean="0"/>
              <a:t>Specialized </a:t>
            </a:r>
            <a:r>
              <a:rPr lang="en-US" dirty="0" err="1" smtClean="0"/>
              <a:t>datastructure</a:t>
            </a:r>
            <a:r>
              <a:rPr lang="en-US" dirty="0" smtClean="0"/>
              <a:t> to take advantage of pinpoint coherence of shadow rays</a:t>
            </a:r>
            <a:endParaRPr lang="en-US" dirty="0"/>
          </a:p>
        </p:txBody>
      </p:sp>
      <p:pic>
        <p:nvPicPr>
          <p:cNvPr id="4" name="Picture 3" descr="shadowsSha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752599"/>
            <a:ext cx="2836507" cy="28956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shadow rays?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010400" cy="4754563"/>
          </a:xfrm>
        </p:spPr>
        <p:txBody>
          <a:bodyPr/>
          <a:lstStyle/>
          <a:p>
            <a:r>
              <a:rPr lang="en-US" dirty="0" smtClean="0"/>
              <a:t>Seen from primary rays’ grid, shadow rays have arbitrary directions</a:t>
            </a:r>
          </a:p>
          <a:p>
            <a:r>
              <a:rPr lang="en-US" dirty="0" smtClean="0"/>
              <a:t>Building a grid from point of view of light will make shadow rays coherent</a:t>
            </a:r>
          </a:p>
          <a:p>
            <a:r>
              <a:rPr lang="en-US" dirty="0" smtClean="0"/>
              <a:t>Treat like primary rays only</a:t>
            </a:r>
          </a:p>
          <a:p>
            <a:pPr lvl="1"/>
            <a:r>
              <a:rPr lang="en-US" dirty="0" smtClean="0"/>
              <a:t>Get the tile for the ray</a:t>
            </a:r>
          </a:p>
          <a:p>
            <a:pPr lvl="1"/>
            <a:r>
              <a:rPr lang="en-US" dirty="0" smtClean="0"/>
              <a:t>Traverse along the depth direction</a:t>
            </a:r>
          </a:p>
          <a:p>
            <a:pPr lvl="1"/>
            <a:r>
              <a:rPr lang="en-US" dirty="0" smtClean="0"/>
              <a:t>Stop when all rays in the tile are done</a:t>
            </a:r>
            <a:endParaRPr lang="en-US" dirty="0"/>
          </a:p>
        </p:txBody>
      </p:sp>
      <p:pic>
        <p:nvPicPr>
          <p:cNvPr id="4" name="Picture 3" descr="shadowsSha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352800"/>
            <a:ext cx="2542590" cy="2595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Raytracing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886200"/>
          </a:xfrm>
        </p:spPr>
        <p:txBody>
          <a:bodyPr/>
          <a:lstStyle/>
          <a:p>
            <a:r>
              <a:rPr lang="en-US" sz="2400" dirty="0" err="1" smtClean="0"/>
              <a:t>Raytracing</a:t>
            </a:r>
            <a:r>
              <a:rPr lang="en-US" sz="2400" dirty="0" smtClean="0"/>
              <a:t> is a technique to synthesize image by simulating light travel in real world</a:t>
            </a:r>
          </a:p>
          <a:p>
            <a:r>
              <a:rPr lang="en-US" sz="2400" dirty="0" smtClean="0"/>
              <a:t>For every pixel, a ray is shot to see if it intersects any geometry in the world</a:t>
            </a:r>
          </a:p>
          <a:p>
            <a:pPr lvl="1"/>
            <a:r>
              <a:rPr lang="en-US" sz="2400" dirty="0" smtClean="0"/>
              <a:t>If it does, what is its color?</a:t>
            </a:r>
          </a:p>
          <a:p>
            <a:r>
              <a:rPr lang="en-US" sz="2400" dirty="0" smtClean="0"/>
              <a:t>Computationally  very expensive!</a:t>
            </a:r>
          </a:p>
          <a:p>
            <a:r>
              <a:rPr lang="en-US" sz="2400" dirty="0" smtClean="0"/>
              <a:t>Different from </a:t>
            </a:r>
            <a:r>
              <a:rPr lang="en-US" sz="2400" dirty="0" err="1" smtClean="0"/>
              <a:t>rasterization</a:t>
            </a:r>
            <a:r>
              <a:rPr lang="en-US" sz="2400" dirty="0" smtClean="0"/>
              <a:t> which determines the geometry visible from camera</a:t>
            </a:r>
            <a:endParaRPr lang="en-US" sz="2400" dirty="0"/>
          </a:p>
        </p:txBody>
      </p:sp>
      <p:pic>
        <p:nvPicPr>
          <p:cNvPr id="4" name="Picture 3" descr="raytrac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267200"/>
            <a:ext cx="382554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of rays to 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primary rays, tiles are determined using pixel values</a:t>
            </a:r>
          </a:p>
          <a:p>
            <a:r>
              <a:rPr lang="en-US" dirty="0" smtClean="0"/>
              <a:t>For shadow rays, use intersection</a:t>
            </a:r>
          </a:p>
          <a:p>
            <a:pPr lvl="1"/>
            <a:r>
              <a:rPr lang="en-US" dirty="0" smtClean="0"/>
              <a:t>For every ray, get the intersection point with near plane of the grid</a:t>
            </a:r>
          </a:p>
          <a:p>
            <a:pPr lvl="1"/>
            <a:r>
              <a:rPr lang="en-US" dirty="0" smtClean="0"/>
              <a:t>Get the tile that the point is part of</a:t>
            </a:r>
          </a:p>
          <a:p>
            <a:pPr lvl="1"/>
            <a:r>
              <a:rPr lang="en-US" dirty="0" smtClean="0"/>
              <a:t>Associate ray with this tile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Reordering Rays by Tiles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Shadow rays are indexed according to the pixel ID of the primary rays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Determine the tile each ray falls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a ray-tile pair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currently sorted by ray ID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Bring all the rays of the same tile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Processed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Sort on tile </a:t>
            </a:r>
            <a:r>
              <a:rPr lang="en-US" sz="2600" dirty="0" smtClean="0"/>
              <a:t>ID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Use GPU hardware better with </a:t>
            </a:r>
            <a:r>
              <a:rPr lang="en-US" sz="3000" dirty="0" smtClean="0"/>
              <a:t>reordering</a:t>
            </a:r>
            <a:endParaRPr lang="en-US" sz="3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Load Balancing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104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Distribution of light rays in tiles not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uniform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dependent </a:t>
            </a:r>
            <a:r>
              <a:rPr lang="en-US" sz="2400" dirty="0"/>
              <a:t>on light, </a:t>
            </a:r>
            <a:r>
              <a:rPr lang="en-US" sz="2400" dirty="0" smtClean="0"/>
              <a:t>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some </a:t>
            </a:r>
            <a:r>
              <a:rPr lang="en-US" sz="2400" dirty="0"/>
              <a:t>tiles excessively populated</a:t>
            </a:r>
          </a:p>
          <a:p>
            <a:pPr lvl="1"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Devote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one tile to a CUDA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inefficient </a:t>
            </a:r>
            <a:r>
              <a:rPr lang="en-US" sz="2400" dirty="0"/>
              <a:t>on </a:t>
            </a:r>
            <a:r>
              <a:rPr lang="en-US" sz="2400" dirty="0" smtClean="0"/>
              <a:t>GPU due to mismatched loads</a:t>
            </a:r>
          </a:p>
          <a:p>
            <a:pPr lvl="1"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Distribute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load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into </a:t>
            </a:r>
            <a:r>
              <a:rPr lang="en-US" sz="2800" dirty="0" smtClean="0"/>
              <a:t>smaller</a:t>
            </a:r>
            <a:r>
              <a:rPr lang="en-US" sz="2800" dirty="0"/>
              <a:t>, independent work </a:t>
            </a:r>
            <a:r>
              <a:rPr lang="en-US" sz="2800" dirty="0" smtClean="0"/>
              <a:t>units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7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What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if light in inside the model?</a:t>
            </a:r>
          </a:p>
          <a:p>
            <a:pPr lvl="1" eaLnBrk="1" hangingPunct="1"/>
            <a:r>
              <a:rPr lang="en-US" sz="2000" dirty="0"/>
              <a:t>Typical for architectural </a:t>
            </a:r>
            <a:r>
              <a:rPr lang="en-US" sz="2000" dirty="0" smtClean="0"/>
              <a:t>models</a:t>
            </a:r>
            <a:endParaRPr lang="en-US" sz="2000" dirty="0" smtClean="0"/>
          </a:p>
          <a:p>
            <a:pPr eaLnBrk="1" hangingPunct="1"/>
            <a:r>
              <a:rPr lang="en-US" sz="2400" dirty="0" smtClean="0">
                <a:ea typeface="ＭＳ Ｐゴシック" charset="-128"/>
              </a:rPr>
              <a:t>Define </a:t>
            </a:r>
            <a:r>
              <a:rPr lang="en-US" sz="2400" dirty="0">
                <a:ea typeface="ＭＳ Ｐゴシック" charset="-128"/>
              </a:rPr>
              <a:t>a spherical</a:t>
            </a:r>
            <a:r>
              <a:rPr lang="en-US" sz="2400" dirty="0" smtClean="0">
                <a:ea typeface="ＭＳ Ｐゴシック" charset="-128"/>
              </a:rPr>
              <a:t> coordinate system for light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Build the frustum only for the necessary </a:t>
            </a:r>
            <a:r>
              <a:rPr lang="en-US" sz="2000" dirty="0" smtClean="0">
                <a:ea typeface="ＭＳ Ｐゴシック" charset="-128"/>
              </a:rPr>
              <a:t>range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Pole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singularity – duplication of triangles along the pole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Good choice of forward direction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Handling more scenes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4" descr="ray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1143000"/>
            <a:ext cx="181348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hericalMapp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4038600"/>
            <a:ext cx="5166623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</a:t>
            </a:r>
            <a:endParaRPr lang="en-US" dirty="0"/>
          </a:p>
        </p:txBody>
      </p:sp>
      <p:pic>
        <p:nvPicPr>
          <p:cNvPr id="4" name="Picture 3" descr="plotSha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47800"/>
            <a:ext cx="6988896" cy="2971800"/>
          </a:xfrm>
          <a:prstGeom prst="rect">
            <a:avLst/>
          </a:prstGeom>
        </p:spPr>
      </p:pic>
      <p:pic>
        <p:nvPicPr>
          <p:cNvPr id="6" name="Picture 5" descr="tableShad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61630"/>
            <a:ext cx="7239000" cy="22463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124200"/>
          </a:xfrm>
        </p:spPr>
        <p:txBody>
          <a:bodyPr/>
          <a:lstStyle/>
          <a:p>
            <a:r>
              <a:rPr lang="en-US" dirty="0" smtClean="0"/>
              <a:t>Since the grid is built from the point of view of light, its distance can change things</a:t>
            </a:r>
          </a:p>
          <a:p>
            <a:pPr lvl="1"/>
            <a:r>
              <a:rPr lang="en-US" dirty="0" smtClean="0"/>
              <a:t>More rays get bundled in same tile leading to disparities in population of cells</a:t>
            </a:r>
          </a:p>
          <a:p>
            <a:r>
              <a:rPr lang="en-US" dirty="0" smtClean="0"/>
              <a:t>Load balancing helps us in keeping the number of rays at a threshold level</a:t>
            </a:r>
            <a:endParaRPr lang="en-US" dirty="0"/>
          </a:p>
        </p:txBody>
      </p:sp>
      <p:pic>
        <p:nvPicPr>
          <p:cNvPr id="4" name="Picture 3" descr="timeDistanceSha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038600"/>
            <a:ext cx="2743200" cy="261159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Comparision</a:t>
            </a:r>
            <a:r>
              <a:rPr lang="en-US" dirty="0" smtClean="0"/>
              <a:t> with SBVH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in line with the performance of SBVH </a:t>
            </a:r>
            <a:r>
              <a:rPr lang="en-US" dirty="0" err="1" smtClean="0"/>
              <a:t>inspite</a:t>
            </a:r>
            <a:r>
              <a:rPr lang="en-US" dirty="0" smtClean="0"/>
              <a:t> of low grid build time</a:t>
            </a:r>
          </a:p>
          <a:p>
            <a:r>
              <a:rPr lang="en-US" dirty="0" smtClean="0"/>
              <a:t>SBVH build time large and eats into the advantage of faster shadow computation</a:t>
            </a:r>
          </a:p>
          <a:p>
            <a:endParaRPr lang="en-US" dirty="0"/>
          </a:p>
        </p:txBody>
      </p:sp>
      <p:pic>
        <p:nvPicPr>
          <p:cNvPr id="5" name="Picture 4" descr="gridTimeShadow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3657600"/>
            <a:ext cx="7848600" cy="381000"/>
          </a:xfrm>
          <a:prstGeom prst="rect">
            <a:avLst/>
          </a:prstGeom>
        </p:spPr>
      </p:pic>
      <p:pic>
        <p:nvPicPr>
          <p:cNvPr id="6" name="Picture 5" descr="lightShad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457428"/>
            <a:ext cx="2900691" cy="240057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4419600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Number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-65" charset="-128"/>
              </a:rPr>
              <a:t> of lights needed so that SBVH performance may be same as Grid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Sample Images</a:t>
            </a:r>
          </a:p>
        </p:txBody>
      </p:sp>
      <p:pic>
        <p:nvPicPr>
          <p:cNvPr id="30725" name="Picture 5" descr="f-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fimg-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of general secondary rays</a:t>
            </a:r>
          </a:p>
          <a:p>
            <a:r>
              <a:rPr lang="en-US" dirty="0" smtClean="0"/>
              <a:t>Much harder to exploit coherence than shadow rays</a:t>
            </a:r>
          </a:p>
          <a:p>
            <a:pPr lvl="1"/>
            <a:r>
              <a:rPr lang="en-US" dirty="0" smtClean="0"/>
              <a:t>Spread in arbitrary directions</a:t>
            </a:r>
          </a:p>
          <a:p>
            <a:pPr lvl="1"/>
            <a:r>
              <a:rPr lang="en-US" dirty="0" smtClean="0"/>
              <a:t>Can not afford to build as many </a:t>
            </a:r>
            <a:r>
              <a:rPr lang="en-US" dirty="0" err="1" smtClean="0"/>
              <a:t>datastructures</a:t>
            </a:r>
            <a:r>
              <a:rPr lang="en-US" dirty="0" smtClean="0"/>
              <a:t> as the directions</a:t>
            </a:r>
          </a:p>
          <a:p>
            <a:r>
              <a:rPr lang="en-US" dirty="0" smtClean="0"/>
              <a:t>Perspective grid not at all </a:t>
            </a:r>
            <a:r>
              <a:rPr lang="en-US" dirty="0" smtClean="0"/>
              <a:t>useful</a:t>
            </a:r>
            <a:endParaRPr lang="en-US" dirty="0" smtClean="0"/>
          </a:p>
          <a:p>
            <a:pPr lvl="1"/>
            <a:r>
              <a:rPr lang="en-US" dirty="0" smtClean="0"/>
              <a:t>Fall back on traditional grids</a:t>
            </a:r>
            <a:r>
              <a:rPr lang="en-US" dirty="0" smtClean="0"/>
              <a:t>, </a:t>
            </a:r>
            <a:r>
              <a:rPr lang="en-US" dirty="0" err="1" smtClean="0"/>
              <a:t>Kalojanov</a:t>
            </a:r>
            <a:r>
              <a:rPr lang="en-US" dirty="0" smtClean="0"/>
              <a:t> et. </a:t>
            </a:r>
            <a:r>
              <a:rPr lang="en-US" dirty="0" smtClean="0"/>
              <a:t>al</a:t>
            </a:r>
          </a:p>
          <a:p>
            <a:pPr lvl="1"/>
            <a:r>
              <a:rPr lang="en-US" dirty="0" smtClean="0"/>
              <a:t>No BFC, VFC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</a:t>
            </a:r>
            <a:r>
              <a:rPr lang="en-US" dirty="0" err="1" smtClean="0"/>
              <a:t>Voxel</a:t>
            </a:r>
            <a:r>
              <a:rPr lang="en-US" dirty="0" smtClean="0"/>
              <a:t>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</a:t>
            </a:r>
            <a:r>
              <a:rPr lang="en-US" dirty="0" smtClean="0"/>
              <a:t>the </a:t>
            </a:r>
            <a:r>
              <a:rPr lang="en-US" dirty="0" err="1" smtClean="0"/>
              <a:t>voxel</a:t>
            </a:r>
            <a:r>
              <a:rPr lang="en-US" dirty="0" smtClean="0"/>
              <a:t> for the ray (in parallel) and check for intersection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/>
              <a:t>ray functions independently</a:t>
            </a:r>
          </a:p>
          <a:p>
            <a:pPr lvl="1"/>
            <a:r>
              <a:rPr lang="en-US" dirty="0" smtClean="0"/>
              <a:t>Coherence not set </a:t>
            </a:r>
            <a:r>
              <a:rPr lang="en-US" dirty="0" smtClean="0"/>
              <a:t>explicitly</a:t>
            </a:r>
          </a:p>
          <a:p>
            <a:pPr lvl="2"/>
            <a:r>
              <a:rPr lang="en-US" dirty="0" smtClean="0"/>
              <a:t>Different </a:t>
            </a:r>
            <a:r>
              <a:rPr lang="en-US" dirty="0" err="1" smtClean="0"/>
              <a:t>voxels</a:t>
            </a:r>
            <a:r>
              <a:rPr lang="en-US" dirty="0" smtClean="0"/>
              <a:t> =&gt; large number of misses in cache</a:t>
            </a:r>
          </a:p>
          <a:p>
            <a:pPr lvl="2"/>
            <a:r>
              <a:rPr lang="en-US" dirty="0" smtClean="0"/>
              <a:t>Trust </a:t>
            </a:r>
            <a:r>
              <a:rPr lang="en-US" dirty="0" smtClean="0"/>
              <a:t>the accidental coherence of the </a:t>
            </a:r>
            <a:r>
              <a:rPr lang="en-US" dirty="0" smtClean="0"/>
              <a:t>scene</a:t>
            </a:r>
          </a:p>
          <a:p>
            <a:r>
              <a:rPr lang="en-US" dirty="0" smtClean="0"/>
              <a:t>IVW benefits from cache if multiple rays check in same </a:t>
            </a:r>
            <a:r>
              <a:rPr lang="en-US" dirty="0" err="1" smtClean="0"/>
              <a:t>voxel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2</a:t>
            </a:r>
            <a:r>
              <a:rPr lang="en-US" dirty="0" smtClean="0"/>
              <a:t> cache fairly large</a:t>
            </a:r>
          </a:p>
          <a:p>
            <a:pPr lvl="1"/>
            <a:r>
              <a:rPr lang="en-US" dirty="0" smtClean="0"/>
              <a:t>Attractive as cache mechanisms evolve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Acceleration </a:t>
            </a:r>
            <a:r>
              <a:rPr lang="en-US" dirty="0" err="1" smtClean="0"/>
              <a:t>Datastructures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of </a:t>
            </a:r>
            <a:r>
              <a:rPr lang="en-US" dirty="0" err="1" smtClean="0"/>
              <a:t>raytracing</a:t>
            </a:r>
            <a:r>
              <a:rPr lang="en-US" dirty="0" smtClean="0"/>
              <a:t> can be speeded up using Acceleration data structures</a:t>
            </a:r>
          </a:p>
          <a:p>
            <a:pPr lvl="1"/>
            <a:r>
              <a:rPr lang="en-US" dirty="0" smtClean="0"/>
              <a:t>BVH, </a:t>
            </a:r>
            <a:r>
              <a:rPr lang="en-US" dirty="0" err="1" smtClean="0"/>
              <a:t>Kd</a:t>
            </a:r>
            <a:r>
              <a:rPr lang="en-US" dirty="0" smtClean="0"/>
              <a:t>-tree, Grids are popular</a:t>
            </a:r>
          </a:p>
          <a:p>
            <a:r>
              <a:rPr lang="en-US" dirty="0" smtClean="0"/>
              <a:t>Exploit the fact that rays in a scene have a fixed direction and move in straight lines</a:t>
            </a:r>
          </a:p>
          <a:p>
            <a:r>
              <a:rPr lang="en-US" dirty="0" smtClean="0"/>
              <a:t>Often groups of rays have same direction which is call coherence</a:t>
            </a:r>
          </a:p>
          <a:p>
            <a:r>
              <a:rPr lang="en-US" dirty="0" smtClean="0"/>
              <a:t>Coherence very important for using the SIMD of </a:t>
            </a:r>
            <a:r>
              <a:rPr lang="en-US" dirty="0" err="1" smtClean="0"/>
              <a:t>multicores</a:t>
            </a:r>
            <a:r>
              <a:rPr lang="en-US" dirty="0" smtClean="0"/>
              <a:t> to speedup tracing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Enforced 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Explicitly make the rays coherent</a:t>
            </a:r>
          </a:p>
          <a:p>
            <a:pPr lvl="1"/>
            <a:r>
              <a:rPr lang="en-US" dirty="0" smtClean="0"/>
              <a:t>Non-trivial</a:t>
            </a:r>
          </a:p>
          <a:p>
            <a:pPr lvl="1"/>
            <a:r>
              <a:rPr lang="en-US" dirty="0" smtClean="0"/>
              <a:t>Time taken can impact the performance</a:t>
            </a:r>
          </a:p>
          <a:p>
            <a:r>
              <a:rPr lang="en-US" dirty="0" smtClean="0"/>
              <a:t>Take rays and make a list of </a:t>
            </a:r>
            <a:r>
              <a:rPr lang="en-US" dirty="0" err="1" smtClean="0"/>
              <a:t>voxels</a:t>
            </a:r>
            <a:r>
              <a:rPr lang="en-US" dirty="0" smtClean="0"/>
              <a:t> they traverse</a:t>
            </a:r>
          </a:p>
          <a:p>
            <a:r>
              <a:rPr lang="en-US" dirty="0" smtClean="0"/>
              <a:t>Sort them by </a:t>
            </a:r>
            <a:r>
              <a:rPr lang="en-US" dirty="0" err="1" smtClean="0"/>
              <a:t>voxel</a:t>
            </a:r>
            <a:r>
              <a:rPr lang="en-US" dirty="0" smtClean="0"/>
              <a:t> ID to get all rays in a </a:t>
            </a:r>
            <a:r>
              <a:rPr lang="en-US" dirty="0" err="1" smtClean="0"/>
              <a:t>voxel</a:t>
            </a:r>
            <a:r>
              <a:rPr lang="en-US" dirty="0" smtClean="0"/>
              <a:t> together</a:t>
            </a:r>
          </a:p>
          <a:p>
            <a:pPr lvl="1"/>
            <a:r>
              <a:rPr lang="en-US" dirty="0" smtClean="0"/>
              <a:t>Ordering lost</a:t>
            </a:r>
          </a:p>
          <a:p>
            <a:pPr lvl="1"/>
            <a:r>
              <a:rPr lang="en-US" dirty="0" smtClean="0"/>
              <a:t>Have to check all </a:t>
            </a:r>
            <a:r>
              <a:rPr lang="en-US" dirty="0" err="1" smtClean="0"/>
              <a:t>voxels</a:t>
            </a:r>
            <a:r>
              <a:rPr lang="en-US" dirty="0" smtClean="0"/>
              <a:t>. No early termination </a:t>
            </a:r>
            <a:r>
              <a:rPr lang="en-US" dirty="0" smtClean="0">
                <a:sym typeface="Wingdings" pitchFamily="2" charset="2"/>
              </a:rPr>
              <a:t>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Atomic operation to compute earliest intersection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models were used</a:t>
            </a:r>
          </a:p>
          <a:p>
            <a:pPr lvl="1"/>
            <a:r>
              <a:rPr lang="en-US" dirty="0" smtClean="0"/>
              <a:t>Buddha (1.09M </a:t>
            </a:r>
            <a:r>
              <a:rPr lang="en-US" dirty="0" err="1" smtClean="0"/>
              <a:t>tris</a:t>
            </a:r>
            <a:r>
              <a:rPr lang="en-US" dirty="0" smtClean="0"/>
              <a:t>) :: geometry clumped together</a:t>
            </a:r>
          </a:p>
          <a:p>
            <a:pPr lvl="2"/>
            <a:r>
              <a:rPr lang="en-US" dirty="0" smtClean="0"/>
              <a:t>Finely </a:t>
            </a:r>
            <a:r>
              <a:rPr lang="en-US" dirty="0" err="1" smtClean="0"/>
              <a:t>tesselated</a:t>
            </a:r>
            <a:r>
              <a:rPr lang="en-US" dirty="0" smtClean="0"/>
              <a:t> =&gt; varying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Fairy in Forest (176K </a:t>
            </a:r>
            <a:r>
              <a:rPr lang="en-US" dirty="0" err="1" smtClean="0"/>
              <a:t>tris</a:t>
            </a:r>
            <a:r>
              <a:rPr lang="en-US" dirty="0" smtClean="0"/>
              <a:t>) :: mostly sparse with dense areas</a:t>
            </a:r>
          </a:p>
          <a:p>
            <a:pPr lvl="2"/>
            <a:r>
              <a:rPr lang="en-US" dirty="0" smtClean="0"/>
              <a:t>Lot of varying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Conference (252K </a:t>
            </a:r>
            <a:r>
              <a:rPr lang="en-US" dirty="0" err="1" smtClean="0"/>
              <a:t>tris</a:t>
            </a:r>
            <a:r>
              <a:rPr lang="en-US" dirty="0" smtClean="0"/>
              <a:t>) :: well distributed geometry</a:t>
            </a:r>
          </a:p>
          <a:p>
            <a:pPr lvl="2"/>
            <a:r>
              <a:rPr lang="en-US" dirty="0" smtClean="0"/>
              <a:t>Lots of flat surfaces which makes </a:t>
            </a:r>
            <a:r>
              <a:rPr lang="en-US" dirty="0" err="1" smtClean="0"/>
              <a:t>normals</a:t>
            </a:r>
            <a:r>
              <a:rPr lang="en-US" dirty="0" smtClean="0"/>
              <a:t> aligned and coherent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68563"/>
          </a:xfrm>
        </p:spPr>
        <p:txBody>
          <a:bodyPr/>
          <a:lstStyle/>
          <a:p>
            <a:r>
              <a:rPr lang="en-US" dirty="0" smtClean="0"/>
              <a:t>EC slower on GTX 480 as IVW is exploiting cache very well</a:t>
            </a:r>
          </a:p>
          <a:p>
            <a:r>
              <a:rPr lang="en-US" dirty="0" smtClean="0"/>
              <a:t>Times reversed on GTX 280 as it does not have cache and penalizes scenes with arbitrary </a:t>
            </a:r>
            <a:r>
              <a:rPr lang="en-US" dirty="0" err="1" smtClean="0"/>
              <a:t>normals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ReflectionTim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081352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Buddha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114800"/>
            <a:ext cx="8229600" cy="2209800"/>
          </a:xfrm>
        </p:spPr>
        <p:txBody>
          <a:bodyPr/>
          <a:lstStyle/>
          <a:p>
            <a:r>
              <a:rPr lang="en-US" dirty="0" smtClean="0"/>
              <a:t>IVW has early exit for rays</a:t>
            </a:r>
          </a:p>
          <a:p>
            <a:r>
              <a:rPr lang="en-US" dirty="0" smtClean="0"/>
              <a:t>Least number of iterations for Buddha (80% done in about 80 iterations)</a:t>
            </a:r>
          </a:p>
          <a:p>
            <a:pPr lvl="1"/>
            <a:r>
              <a:rPr lang="en-US" dirty="0" smtClean="0"/>
              <a:t>Mostly because we are taking self reflection</a:t>
            </a:r>
          </a:p>
          <a:p>
            <a:pPr lvl="1"/>
            <a:r>
              <a:rPr lang="en-US" dirty="0" smtClean="0"/>
              <a:t>All geometry densely packed</a:t>
            </a:r>
            <a:endParaRPr lang="en-US" dirty="0"/>
          </a:p>
        </p:txBody>
      </p:sp>
      <p:pic>
        <p:nvPicPr>
          <p:cNvPr id="4" name="Picture 3" descr="percentageRef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143000"/>
            <a:ext cx="3873292" cy="309593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Voxel</a:t>
            </a:r>
            <a:r>
              <a:rPr lang="en-US" dirty="0" smtClean="0"/>
              <a:t>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895600"/>
          </a:xfrm>
        </p:spPr>
        <p:txBody>
          <a:bodyPr/>
          <a:lstStyle/>
          <a:p>
            <a:r>
              <a:rPr lang="en-US" dirty="0" smtClean="0"/>
              <a:t>Higher rays in a </a:t>
            </a:r>
            <a:r>
              <a:rPr lang="en-US" dirty="0" err="1" smtClean="0"/>
              <a:t>voxel</a:t>
            </a:r>
            <a:r>
              <a:rPr lang="en-US" dirty="0" smtClean="0"/>
              <a:t>, more times the same data is used among CUDA blocks =&gt; better L2 usage</a:t>
            </a:r>
          </a:p>
          <a:p>
            <a:r>
              <a:rPr lang="en-US" dirty="0" smtClean="0"/>
              <a:t>Conference scene has better </a:t>
            </a:r>
            <a:r>
              <a:rPr lang="en-US" dirty="0" err="1" smtClean="0"/>
              <a:t>voxel</a:t>
            </a:r>
            <a:r>
              <a:rPr lang="en-US" dirty="0" smtClean="0"/>
              <a:t> concentration</a:t>
            </a:r>
            <a:endParaRPr lang="en-US" dirty="0"/>
          </a:p>
        </p:txBody>
      </p:sp>
      <p:pic>
        <p:nvPicPr>
          <p:cNvPr id="4" name="Picture 3" descr="rayVoxelConcent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9201"/>
            <a:ext cx="6781800" cy="27707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Voxel</a:t>
            </a:r>
            <a:r>
              <a:rPr lang="en-US" dirty="0" smtClean="0"/>
              <a:t>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514600"/>
          </a:xfrm>
        </p:spPr>
        <p:txBody>
          <a:bodyPr/>
          <a:lstStyle/>
          <a:p>
            <a:r>
              <a:rPr lang="en-US" dirty="0" smtClean="0"/>
              <a:t>Lesser the </a:t>
            </a:r>
            <a:r>
              <a:rPr lang="en-US" dirty="0" err="1" smtClean="0"/>
              <a:t>voxel</a:t>
            </a:r>
            <a:r>
              <a:rPr lang="en-US" dirty="0" smtClean="0"/>
              <a:t> divergence, more data is reused in a CUDA block =&gt; L1 cache used well!</a:t>
            </a:r>
          </a:p>
          <a:p>
            <a:r>
              <a:rPr lang="en-US" dirty="0" smtClean="0"/>
              <a:t>Conference manages to keep its </a:t>
            </a:r>
            <a:r>
              <a:rPr lang="en-US" dirty="0" err="1" smtClean="0"/>
              <a:t>voxel</a:t>
            </a:r>
            <a:r>
              <a:rPr lang="en-US" dirty="0" smtClean="0"/>
              <a:t> divergence low for more tiles which leads to better performance</a:t>
            </a:r>
          </a:p>
          <a:p>
            <a:endParaRPr lang="en-US" dirty="0"/>
          </a:p>
        </p:txBody>
      </p:sp>
      <p:pic>
        <p:nvPicPr>
          <p:cNvPr id="4" name="Picture 3" descr="voxelDiverg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6400800" cy="260583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Comparision</a:t>
            </a:r>
            <a:r>
              <a:rPr lang="en-US" dirty="0" smtClean="0"/>
              <a:t> with SBVH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438400"/>
          </a:xfrm>
        </p:spPr>
        <p:txBody>
          <a:bodyPr/>
          <a:lstStyle/>
          <a:p>
            <a:r>
              <a:rPr lang="en-US" dirty="0" smtClean="0"/>
              <a:t>Grids for reflection rays are largely inefficient</a:t>
            </a:r>
          </a:p>
          <a:p>
            <a:r>
              <a:rPr lang="en-US" dirty="0" smtClean="0"/>
              <a:t>However SBVH construction time really huge and that preprocessing doesn’t show here</a:t>
            </a:r>
          </a:p>
          <a:p>
            <a:r>
              <a:rPr lang="en-US" dirty="0" smtClean="0"/>
              <a:t>Gains can be made in dynamic scene</a:t>
            </a:r>
            <a:endParaRPr lang="en-US" dirty="0"/>
          </a:p>
        </p:txBody>
      </p:sp>
      <p:pic>
        <p:nvPicPr>
          <p:cNvPr id="4" name="Picture 3" descr="breakup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71600"/>
            <a:ext cx="4496257" cy="281669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Timings for a pass</a:t>
            </a:r>
            <a:endParaRPr lang="en-US" dirty="0"/>
          </a:p>
        </p:txBody>
      </p:sp>
      <p:pic>
        <p:nvPicPr>
          <p:cNvPr id="4" name="Picture 3" descr="staticTim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543800" cy="115596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2286000"/>
            <a:ext cx="82296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6670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SBVH method gains 25 ms for every reflection pass</a:t>
            </a:r>
          </a:p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If GPU SBVH build is 40 times faster than on CPU, it’ll take 35 passes to catch up with grid performance. </a:t>
            </a:r>
          </a:p>
          <a:p>
            <a:pPr marL="266700" marR="0" lvl="0" indent="-2667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990600"/>
          </a:xfrm>
        </p:spPr>
        <p:txBody>
          <a:bodyPr/>
          <a:lstStyle/>
          <a:p>
            <a:r>
              <a:rPr lang="en-US" dirty="0" smtClean="0"/>
              <a:t>Now SBVH has to be built every frame</a:t>
            </a:r>
          </a:p>
          <a:p>
            <a:r>
              <a:rPr lang="en-US" dirty="0" smtClean="0"/>
              <a:t>SBVH time </a:t>
            </a:r>
            <a:r>
              <a:rPr lang="en-US" dirty="0" err="1" smtClean="0"/>
              <a:t>atleast</a:t>
            </a:r>
            <a:r>
              <a:rPr lang="en-US" dirty="0" smtClean="0"/>
              <a:t> as much as HBVH (160 ms)</a:t>
            </a:r>
            <a:endParaRPr lang="en-US" dirty="0"/>
          </a:p>
        </p:txBody>
      </p:sp>
      <p:pic>
        <p:nvPicPr>
          <p:cNvPr id="4" name="Picture 3" descr="dynamicTimingsRef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6400"/>
            <a:ext cx="7086600" cy="1085907"/>
          </a:xfrm>
          <a:prstGeom prst="rect">
            <a:avLst/>
          </a:prstGeom>
        </p:spPr>
      </p:pic>
      <p:pic>
        <p:nvPicPr>
          <p:cNvPr id="5" name="Picture 4" descr="bouncesRefle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018451"/>
            <a:ext cx="3352800" cy="28395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000" dirty="0" smtClean="0"/>
              <a:t>Modified </a:t>
            </a:r>
            <a:r>
              <a:rPr lang="en-US" sz="2000" dirty="0" err="1" smtClean="0"/>
              <a:t>datastructure</a:t>
            </a:r>
            <a:r>
              <a:rPr lang="en-US" sz="2000" dirty="0" smtClean="0"/>
              <a:t> to eliminate triangles that do not contribute to </a:t>
            </a:r>
            <a:r>
              <a:rPr lang="en-US" sz="2000" dirty="0" err="1" smtClean="0"/>
              <a:t>raytracing</a:t>
            </a:r>
            <a:endParaRPr lang="en-US" sz="2000" dirty="0" smtClean="0"/>
          </a:p>
          <a:p>
            <a:r>
              <a:rPr lang="en-US" sz="2000" dirty="0" smtClean="0"/>
              <a:t>Introduced indirect mapping to exploit faster sorting times and the hardware of GPU</a:t>
            </a:r>
          </a:p>
          <a:p>
            <a:endParaRPr lang="en-US" sz="2000" dirty="0" smtClean="0"/>
          </a:p>
          <a:p>
            <a:r>
              <a:rPr lang="en-US" sz="2000" dirty="0" smtClean="0"/>
              <a:t>Fast shadow tracing by extending perspective grids to shadow rays</a:t>
            </a:r>
          </a:p>
          <a:p>
            <a:r>
              <a:rPr lang="en-US" sz="2000" dirty="0" smtClean="0"/>
              <a:t>Used spherical grid mapping to accommodate lights inside a scene</a:t>
            </a:r>
          </a:p>
          <a:p>
            <a:r>
              <a:rPr lang="en-US" sz="2000" dirty="0" smtClean="0"/>
              <a:t>Load balancing to distribute unevenly spread shadow rays evenly for better processing</a:t>
            </a:r>
          </a:p>
          <a:p>
            <a:endParaRPr lang="en-US" sz="2000" dirty="0" smtClean="0"/>
          </a:p>
          <a:p>
            <a:r>
              <a:rPr lang="en-US" sz="2000" dirty="0" smtClean="0"/>
              <a:t>Proposed Enforced Coherence (EC) method to gather rays and treat them together</a:t>
            </a:r>
          </a:p>
          <a:p>
            <a:r>
              <a:rPr lang="en-US" sz="2000" dirty="0" smtClean="0"/>
              <a:t>Modified the load balancing scheme of shadow rays to achieve equitable distribution for processing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4419600" cy="3124200"/>
          </a:xfrm>
        </p:spPr>
        <p:txBody>
          <a:bodyPr/>
          <a:lstStyle/>
          <a:p>
            <a:r>
              <a:rPr lang="en-US" sz="2800" dirty="0" err="1" smtClean="0"/>
              <a:t>Kd</a:t>
            </a:r>
            <a:r>
              <a:rPr lang="en-US" sz="2800" dirty="0" smtClean="0"/>
              <a:t>-tree - Divide the space according to some cost metric</a:t>
            </a:r>
          </a:p>
          <a:p>
            <a:r>
              <a:rPr lang="en-US" sz="2800" dirty="0" smtClean="0"/>
              <a:t>BVH – bounding volumes to encompass geometry</a:t>
            </a:r>
          </a:p>
          <a:p>
            <a:r>
              <a:rPr lang="en-US" sz="2800" dirty="0" smtClean="0"/>
              <a:t>Costly to build on GPU</a:t>
            </a:r>
          </a:p>
        </p:txBody>
      </p:sp>
      <p:pic>
        <p:nvPicPr>
          <p:cNvPr id="4" name="Picture 3" descr="kdt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2013048" cy="1752600"/>
          </a:xfrm>
          <a:prstGeom prst="rect">
            <a:avLst/>
          </a:prstGeom>
        </p:spPr>
      </p:pic>
      <p:pic>
        <p:nvPicPr>
          <p:cNvPr id="5" name="Picture 4" descr="tre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71600"/>
            <a:ext cx="3341140" cy="2001376"/>
          </a:xfrm>
          <a:prstGeom prst="rect">
            <a:avLst/>
          </a:prstGeom>
        </p:spPr>
      </p:pic>
      <p:pic>
        <p:nvPicPr>
          <p:cNvPr id="6" name="Picture 5" descr="bv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956538"/>
            <a:ext cx="4724400" cy="1453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3277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Coherence is most important on wide SIMD architectures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Grids well suited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to dynamic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scenes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Cheap; the </a:t>
            </a:r>
            <a:r>
              <a:rPr lang="en-US" sz="2200" dirty="0" err="1" smtClean="0"/>
              <a:t>datastructure</a:t>
            </a:r>
            <a:r>
              <a:rPr lang="en-US" sz="2200" dirty="0" smtClean="0"/>
              <a:t> can be built every frame</a:t>
            </a:r>
            <a:endParaRPr lang="en-US" sz="2200" dirty="0" smtClean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-128"/>
              </a:rPr>
              <a:t>Tree structures costly to create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</a:rPr>
              <a:t>Perspective grids provide coherence for primary rays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ea typeface="ＭＳ Ｐゴシック" charset="-128"/>
              </a:rPr>
              <a:t>Secondary rays are equally bad as with BVH, </a:t>
            </a:r>
            <a:r>
              <a:rPr lang="en-US" sz="2200" dirty="0" err="1" smtClean="0">
                <a:ea typeface="ＭＳ Ｐゴシック" charset="-128"/>
              </a:rPr>
              <a:t>Kd</a:t>
            </a:r>
            <a:r>
              <a:rPr lang="en-US" sz="2200" dirty="0" smtClean="0">
                <a:ea typeface="ＭＳ Ｐゴシック" charset="-128"/>
              </a:rPr>
              <a:t>-tree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Indirect mapping to match work load to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Sorting is fast and can reduce triangle intersections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Match work with SIMD width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Spherical space treats point and spotlights coherently</a:t>
            </a:r>
          </a:p>
          <a:p>
            <a:pPr eaLnBrk="1" hangingPunct="1">
              <a:lnSpc>
                <a:spcPct val="90000"/>
              </a:lnSpc>
            </a:pP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work done till now looks at </a:t>
            </a:r>
            <a:r>
              <a:rPr lang="en-US" dirty="0" err="1" smtClean="0"/>
              <a:t>raytracing</a:t>
            </a:r>
            <a:r>
              <a:rPr lang="en-US" dirty="0" smtClean="0"/>
              <a:t> in an isolated fashion</a:t>
            </a:r>
          </a:p>
          <a:p>
            <a:pPr lvl="1"/>
            <a:r>
              <a:rPr lang="en-US" dirty="0" smtClean="0"/>
              <a:t>Moderate or inferior </a:t>
            </a:r>
            <a:r>
              <a:rPr lang="en-US" dirty="0" err="1" smtClean="0"/>
              <a:t>datastructures</a:t>
            </a:r>
            <a:r>
              <a:rPr lang="en-US" dirty="0" smtClean="0"/>
              <a:t> are easy to build but costly to traverse</a:t>
            </a:r>
          </a:p>
          <a:p>
            <a:pPr lvl="1"/>
            <a:r>
              <a:rPr lang="en-US" dirty="0" smtClean="0"/>
              <a:t>Good traversal needs better </a:t>
            </a:r>
            <a:r>
              <a:rPr lang="en-US" dirty="0" err="1" smtClean="0"/>
              <a:t>datastructures</a:t>
            </a:r>
            <a:r>
              <a:rPr lang="en-US" dirty="0" smtClean="0"/>
              <a:t> =&gt; more time to build them</a:t>
            </a:r>
          </a:p>
          <a:p>
            <a:r>
              <a:rPr lang="en-US" dirty="0" smtClean="0"/>
              <a:t>Our method strikes a good deal with both benchmarks</a:t>
            </a:r>
          </a:p>
          <a:p>
            <a:r>
              <a:rPr lang="en-US" dirty="0" smtClean="0"/>
              <a:t>Use different </a:t>
            </a:r>
            <a:r>
              <a:rPr lang="en-US" dirty="0" err="1" smtClean="0"/>
              <a:t>datastructures</a:t>
            </a:r>
            <a:r>
              <a:rPr lang="en-US" dirty="0" smtClean="0"/>
              <a:t> for different kinds of rays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Grid resolution is not impervious to problems</a:t>
            </a:r>
          </a:p>
          <a:p>
            <a:pPr lvl="1"/>
            <a:r>
              <a:rPr lang="en-US" dirty="0" smtClean="0"/>
              <a:t>128x128x128 resolution for a long thin object…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Extending the method to area light sources</a:t>
            </a:r>
          </a:p>
          <a:p>
            <a:endParaRPr lang="en-US" dirty="0" smtClean="0"/>
          </a:p>
          <a:p>
            <a:r>
              <a:rPr lang="en-US" dirty="0" smtClean="0"/>
              <a:t>Examining </a:t>
            </a:r>
            <a:r>
              <a:rPr lang="en-US" smtClean="0"/>
              <a:t>the work </a:t>
            </a:r>
            <a:r>
              <a:rPr lang="en-US" dirty="0" smtClean="0"/>
              <a:t>in the context of higher level algorithms like gathering and point based color bleeding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Raytracing</a:t>
            </a:r>
            <a:r>
              <a:rPr lang="en-US" sz="2800" dirty="0" smtClean="0"/>
              <a:t> Dynamic Scenes with Shadows on GPU</a:t>
            </a:r>
          </a:p>
          <a:p>
            <a:pPr lvl="1">
              <a:buNone/>
            </a:pPr>
            <a:r>
              <a:rPr lang="en-US" sz="1800" dirty="0" err="1" smtClean="0"/>
              <a:t>Sashidhar</a:t>
            </a:r>
            <a:r>
              <a:rPr lang="en-US" sz="1800" dirty="0" smtClean="0"/>
              <a:t> </a:t>
            </a:r>
            <a:r>
              <a:rPr lang="en-US" sz="1800" dirty="0" err="1" smtClean="0"/>
              <a:t>Guntury</a:t>
            </a:r>
            <a:r>
              <a:rPr lang="en-US" sz="1800" dirty="0" smtClean="0"/>
              <a:t> </a:t>
            </a:r>
            <a:r>
              <a:rPr lang="en-US" sz="1800" dirty="0" smtClean="0"/>
              <a:t>and P. J. Narayanan</a:t>
            </a:r>
          </a:p>
          <a:p>
            <a:pPr lvl="1">
              <a:buNone/>
            </a:pPr>
            <a:r>
              <a:rPr lang="en-US" sz="1600" i="1" dirty="0" err="1" smtClean="0"/>
              <a:t>Eurographics</a:t>
            </a:r>
            <a:r>
              <a:rPr lang="en-US" sz="1600" i="1" dirty="0" smtClean="0"/>
              <a:t> </a:t>
            </a:r>
            <a:r>
              <a:rPr lang="en-US" sz="1600" i="1" dirty="0" smtClean="0"/>
              <a:t>Symposium on Parallel Graphics </a:t>
            </a:r>
            <a:r>
              <a:rPr lang="en-US" sz="1600" i="1" dirty="0" smtClean="0"/>
              <a:t>and Visualization</a:t>
            </a:r>
            <a:r>
              <a:rPr lang="en-US" sz="1600" i="1" dirty="0" smtClean="0"/>
              <a:t>, </a:t>
            </a:r>
            <a:r>
              <a:rPr lang="en-US" sz="1600" i="1" dirty="0" smtClean="0"/>
              <a:t>2010 (EG-PGV 2010)</a:t>
            </a:r>
          </a:p>
          <a:p>
            <a:pPr lvl="1">
              <a:buNone/>
            </a:pPr>
            <a:r>
              <a:rPr lang="en-US" sz="1600" i="1" dirty="0" smtClean="0"/>
              <a:t>Norrkoping, Sweden</a:t>
            </a:r>
          </a:p>
          <a:p>
            <a:pPr lvl="1">
              <a:buNone/>
            </a:pPr>
            <a:r>
              <a:rPr lang="en-US" sz="1600" i="1" dirty="0" smtClean="0"/>
              <a:t>(the paper was adjudged best paper in the conference)</a:t>
            </a:r>
          </a:p>
          <a:p>
            <a:pPr lvl="1">
              <a:buNone/>
            </a:pPr>
            <a:endParaRPr lang="en-US" sz="1600" i="1" dirty="0" smtClean="0"/>
          </a:p>
          <a:p>
            <a:r>
              <a:rPr lang="en-US" sz="2800" dirty="0" err="1" smtClean="0"/>
              <a:t>Raytracing</a:t>
            </a:r>
            <a:r>
              <a:rPr lang="en-US" sz="2800" dirty="0" smtClean="0"/>
              <a:t> Dynamic Scenes </a:t>
            </a:r>
            <a:r>
              <a:rPr lang="en-US" sz="2800" dirty="0" smtClean="0"/>
              <a:t>on </a:t>
            </a:r>
            <a:r>
              <a:rPr lang="en-US" sz="2800" dirty="0" smtClean="0"/>
              <a:t>GPU</a:t>
            </a:r>
          </a:p>
          <a:p>
            <a:pPr lvl="1">
              <a:buNone/>
            </a:pPr>
            <a:r>
              <a:rPr lang="en-US" sz="1800" dirty="0" err="1" smtClean="0"/>
              <a:t>Sashidhar</a:t>
            </a:r>
            <a:r>
              <a:rPr lang="en-US" sz="1800" dirty="0" smtClean="0"/>
              <a:t> </a:t>
            </a:r>
            <a:r>
              <a:rPr lang="en-US" sz="1800" dirty="0" err="1" smtClean="0"/>
              <a:t>Guntury</a:t>
            </a:r>
            <a:r>
              <a:rPr lang="en-US" sz="1800" dirty="0" smtClean="0"/>
              <a:t> and P. J. Narayanan</a:t>
            </a:r>
          </a:p>
          <a:p>
            <a:pPr lvl="1">
              <a:buNone/>
            </a:pPr>
            <a:r>
              <a:rPr lang="en-US" sz="1600" i="1" dirty="0" smtClean="0"/>
              <a:t>IEEE Transactions on Visualization and Computer Graphics</a:t>
            </a:r>
            <a:endParaRPr lang="en-US" sz="1600" i="1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  <a:t>Thank you!</a:t>
            </a:r>
            <a:b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-128"/>
                <a:cs typeface="ＭＳ Ｐゴシック" charset="-128"/>
              </a:rPr>
            </a:b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Any Questions?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Reordering Rays by Tiles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Shadow rays are indexed according to the pixel ID of the primary rays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Determine the tile each ray falls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a ray-tile pair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currently sorted by ray ID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>
                <a:ea typeface="ＭＳ Ｐゴシック" charset="-128"/>
                <a:cs typeface="ＭＳ Ｐゴシック" charset="-128"/>
              </a:rPr>
              <a:t>Bring all the rays of the same tile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Processed together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/>
              <a:t>Sort on tile </a:t>
            </a:r>
            <a:r>
              <a:rPr lang="en-US" sz="2600" dirty="0" smtClean="0"/>
              <a:t>ID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Use GPU hardware better with reordering!</a:t>
            </a:r>
            <a:endParaRPr lang="en-US" sz="30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3558" name="Picture 4" descr="ray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71185"/>
            <a:ext cx="2743200" cy="287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11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48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484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22860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48000" y="28956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81400" y="2895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8200" y="2895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81600" y="28956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15000" y="2895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48400" y="28956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81800" y="2895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814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1148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482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16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150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18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484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17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81800" y="48768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781800" y="54864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1400" y="54864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00" y="54864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81600" y="5486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8200" y="54864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29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800" y="54864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248400" y="54864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15000" y="5486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5181600" y="3505200"/>
            <a:ext cx="609600" cy="11430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3592" name="TextBox 43"/>
          <p:cNvSpPr txBox="1">
            <a:spLocks noChangeArrowheads="1"/>
          </p:cNvSpPr>
          <p:nvPr/>
        </p:nvSpPr>
        <p:spPr bwMode="auto">
          <a:xfrm>
            <a:off x="2590800" y="21256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3" name="TextBox 44"/>
          <p:cNvSpPr txBox="1">
            <a:spLocks noChangeArrowheads="1"/>
          </p:cNvSpPr>
          <p:nvPr/>
        </p:nvSpPr>
        <p:spPr bwMode="auto">
          <a:xfrm>
            <a:off x="7239000" y="21256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4" name="TextBox 45"/>
          <p:cNvSpPr txBox="1">
            <a:spLocks noChangeArrowheads="1"/>
          </p:cNvSpPr>
          <p:nvPr/>
        </p:nvSpPr>
        <p:spPr bwMode="auto">
          <a:xfrm>
            <a:off x="7239000" y="26590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5" name="TextBox 52"/>
          <p:cNvSpPr txBox="1">
            <a:spLocks noChangeArrowheads="1"/>
          </p:cNvSpPr>
          <p:nvPr/>
        </p:nvSpPr>
        <p:spPr bwMode="auto">
          <a:xfrm>
            <a:off x="2590800" y="26590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6" name="TextBox 55"/>
          <p:cNvSpPr txBox="1">
            <a:spLocks noChangeArrowheads="1"/>
          </p:cNvSpPr>
          <p:nvPr/>
        </p:nvSpPr>
        <p:spPr bwMode="auto">
          <a:xfrm>
            <a:off x="7239000" y="4648200"/>
            <a:ext cx="574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7" name="TextBox 56"/>
          <p:cNvSpPr txBox="1">
            <a:spLocks noChangeArrowheads="1"/>
          </p:cNvSpPr>
          <p:nvPr/>
        </p:nvSpPr>
        <p:spPr bwMode="auto">
          <a:xfrm>
            <a:off x="7239000" y="52498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8" name="TextBox 58"/>
          <p:cNvSpPr txBox="1">
            <a:spLocks noChangeArrowheads="1"/>
          </p:cNvSpPr>
          <p:nvPr/>
        </p:nvSpPr>
        <p:spPr bwMode="auto">
          <a:xfrm>
            <a:off x="2514600" y="4640263"/>
            <a:ext cx="574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599" name="TextBox 59"/>
          <p:cNvSpPr txBox="1">
            <a:spLocks noChangeArrowheads="1"/>
          </p:cNvSpPr>
          <p:nvPr/>
        </p:nvSpPr>
        <p:spPr bwMode="auto">
          <a:xfrm>
            <a:off x="2514600" y="5181600"/>
            <a:ext cx="574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…</a:t>
            </a:r>
          </a:p>
        </p:txBody>
      </p:sp>
      <p:sp>
        <p:nvSpPr>
          <p:cNvPr id="23600" name="TextBox 46"/>
          <p:cNvSpPr txBox="1">
            <a:spLocks noChangeArrowheads="1"/>
          </p:cNvSpPr>
          <p:nvPr/>
        </p:nvSpPr>
        <p:spPr bwMode="auto">
          <a:xfrm>
            <a:off x="5715000" y="3733800"/>
            <a:ext cx="927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sorting</a:t>
            </a:r>
          </a:p>
        </p:txBody>
      </p:sp>
      <p:sp>
        <p:nvSpPr>
          <p:cNvPr id="23601" name="TextBox 46"/>
          <p:cNvSpPr txBox="1">
            <a:spLocks noChangeArrowheads="1"/>
          </p:cNvSpPr>
          <p:nvPr/>
        </p:nvSpPr>
        <p:spPr bwMode="auto">
          <a:xfrm>
            <a:off x="5715000" y="1828800"/>
            <a:ext cx="862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Ray ID</a:t>
            </a:r>
          </a:p>
        </p:txBody>
      </p:sp>
      <p:sp>
        <p:nvSpPr>
          <p:cNvPr id="23602" name="TextBox 46"/>
          <p:cNvSpPr txBox="1">
            <a:spLocks noChangeArrowheads="1"/>
          </p:cNvSpPr>
          <p:nvPr/>
        </p:nvSpPr>
        <p:spPr bwMode="auto">
          <a:xfrm>
            <a:off x="5867400" y="5924550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Tile ID</a:t>
            </a:r>
          </a:p>
        </p:txBody>
      </p:sp>
      <p:graphicFrame>
        <p:nvGraphicFramePr>
          <p:cNvPr id="51" name="Diagram 50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Load Balancing</a:t>
            </a:r>
          </a:p>
        </p:txBody>
      </p:sp>
      <p:sp>
        <p:nvSpPr>
          <p:cNvPr id="24581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010400" cy="4221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>
                <a:ea typeface="ＭＳ Ｐゴシック" charset="-128"/>
                <a:cs typeface="ＭＳ Ｐゴシック" charset="-128"/>
              </a:rPr>
              <a:t>Distribution of light rays in tiles not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uniform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dependent </a:t>
            </a:r>
            <a:r>
              <a:rPr lang="en-US" sz="2300" dirty="0"/>
              <a:t>on light, </a:t>
            </a:r>
            <a:r>
              <a:rPr lang="en-US" sz="2300" dirty="0" smtClean="0"/>
              <a:t>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700" dirty="0" smtClean="0"/>
              <a:t>some </a:t>
            </a:r>
            <a:r>
              <a:rPr lang="en-US" sz="2700" dirty="0"/>
              <a:t>tiles excessively populated</a:t>
            </a:r>
          </a:p>
          <a:p>
            <a:pPr lvl="1"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Devote </a:t>
            </a:r>
            <a:r>
              <a:rPr lang="en-US" sz="2700" dirty="0">
                <a:ea typeface="ＭＳ Ｐゴシック" charset="-128"/>
                <a:cs typeface="ＭＳ Ｐゴシック" charset="-128"/>
              </a:rPr>
              <a:t>one tile to a CUDA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block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inefficient </a:t>
            </a:r>
            <a:r>
              <a:rPr lang="en-US" sz="2300" dirty="0"/>
              <a:t>on </a:t>
            </a:r>
            <a:r>
              <a:rPr lang="en-US" sz="2300" dirty="0" smtClean="0"/>
              <a:t>GPU due to mismatched loads</a:t>
            </a:r>
          </a:p>
          <a:p>
            <a:pPr lvl="1" eaLnBrk="1" hangingPunct="1">
              <a:lnSpc>
                <a:spcPct val="90000"/>
              </a:lnSpc>
            </a:pPr>
            <a:endParaRPr lang="en-US" sz="2700" dirty="0" smtClean="0"/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ea typeface="ＭＳ Ｐゴシック" charset="-128"/>
                <a:cs typeface="ＭＳ Ｐゴシック" charset="-128"/>
              </a:rPr>
              <a:t>Distribute </a:t>
            </a:r>
            <a:r>
              <a:rPr lang="en-US" sz="2700" dirty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load into </a:t>
            </a:r>
            <a:r>
              <a:rPr lang="en-US" sz="2300" dirty="0" smtClean="0"/>
              <a:t>smaller</a:t>
            </a:r>
            <a:r>
              <a:rPr lang="en-US" sz="2300" dirty="0"/>
              <a:t>, independent work units</a:t>
            </a:r>
          </a:p>
          <a:p>
            <a:pPr eaLnBrk="1" hangingPunct="1">
              <a:lnSpc>
                <a:spcPct val="90000"/>
              </a:lnSpc>
            </a:pPr>
            <a:endParaRPr lang="en-US" sz="2700" dirty="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Load Balancing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7010400" cy="160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500" dirty="0">
                <a:ea typeface="ＭＳ Ｐゴシック" charset="-128"/>
                <a:cs typeface="ＭＳ Ｐゴシック" charset="-128"/>
              </a:rPr>
              <a:t>Black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Array:  A linear index 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of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 each ray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 smtClean="0">
                <a:ea typeface="ＭＳ Ｐゴシック" charset="-128"/>
                <a:cs typeface="ＭＳ Ｐゴシック" charset="-128"/>
              </a:rPr>
              <a:t>Blue Array: 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Ray </a:t>
            </a:r>
            <a:r>
              <a:rPr lang="en-US" sz="2500" dirty="0" smtClean="0">
                <a:ea typeface="ＭＳ Ｐゴシック" charset="-128"/>
                <a:cs typeface="ＭＳ Ｐゴシック" charset="-128"/>
              </a:rPr>
              <a:t>ID;  Colored Array: </a:t>
            </a:r>
            <a:r>
              <a:rPr lang="en-US" sz="2500" dirty="0">
                <a:ea typeface="ＭＳ Ｐゴシック" charset="-128"/>
                <a:cs typeface="ＭＳ Ｐゴシック" charset="-128"/>
              </a:rPr>
              <a:t>Tile ID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dirty="0">
                <a:ea typeface="ＭＳ Ｐゴシック" charset="-128"/>
                <a:cs typeface="ＭＳ Ｐゴシック" charset="-128"/>
              </a:rPr>
              <a:t>Find the number of rays mapping to each tile using segmented scan</a:t>
            </a:r>
          </a:p>
          <a:p>
            <a:pPr eaLnBrk="1" hangingPunct="1">
              <a:lnSpc>
                <a:spcPct val="80000"/>
              </a:lnSpc>
            </a:pPr>
            <a:endParaRPr lang="en-US" sz="25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38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08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95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99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910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578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27432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57400" y="27432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0" y="2743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0" y="2743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200" y="2743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90800" y="27432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24400" y="27432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91000" y="2743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912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246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51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906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8580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59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2133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90600" y="2743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7200" y="2743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28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791200" y="27432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324600" y="27432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858000" y="27432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57800" y="40386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7400" y="40386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0" y="4038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657600" y="4038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24200" y="4038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90800" y="40386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24400" y="40386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91000" y="4038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90600" y="4038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7200" y="4038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91200" y="40386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324600" y="40386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58000" y="40386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3886200" y="3276600"/>
            <a:ext cx="5334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5647" name="TextBox 46"/>
          <p:cNvSpPr txBox="1">
            <a:spLocks noChangeArrowheads="1"/>
          </p:cNvSpPr>
          <p:nvPr/>
        </p:nvSpPr>
        <p:spPr bwMode="auto">
          <a:xfrm>
            <a:off x="4419600" y="3429000"/>
            <a:ext cx="1895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segmented scan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240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240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0574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908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1242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6576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244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1910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7244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246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578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247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7912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248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3246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249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906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239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580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250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57200" y="15240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238</a:t>
            </a:r>
          </a:p>
        </p:txBody>
      </p:sp>
      <p:sp>
        <p:nvSpPr>
          <p:cNvPr id="25661" name="TextBox 60"/>
          <p:cNvSpPr txBox="1">
            <a:spLocks noChangeArrowheads="1"/>
          </p:cNvSpPr>
          <p:nvPr/>
        </p:nvSpPr>
        <p:spPr bwMode="auto">
          <a:xfrm>
            <a:off x="76200" y="1371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2" name="TextBox 61"/>
          <p:cNvSpPr txBox="1">
            <a:spLocks noChangeArrowheads="1"/>
          </p:cNvSpPr>
          <p:nvPr/>
        </p:nvSpPr>
        <p:spPr bwMode="auto">
          <a:xfrm>
            <a:off x="76200" y="19050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3" name="TextBox 62"/>
          <p:cNvSpPr txBox="1">
            <a:spLocks noChangeArrowheads="1"/>
          </p:cNvSpPr>
          <p:nvPr/>
        </p:nvSpPr>
        <p:spPr bwMode="auto">
          <a:xfrm>
            <a:off x="76200" y="2568575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4" name="TextBox 63"/>
          <p:cNvSpPr txBox="1">
            <a:spLocks noChangeArrowheads="1"/>
          </p:cNvSpPr>
          <p:nvPr/>
        </p:nvSpPr>
        <p:spPr bwMode="auto">
          <a:xfrm>
            <a:off x="7315200" y="2590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5" name="TextBox 64"/>
          <p:cNvSpPr txBox="1">
            <a:spLocks noChangeArrowheads="1"/>
          </p:cNvSpPr>
          <p:nvPr/>
        </p:nvSpPr>
        <p:spPr bwMode="auto">
          <a:xfrm>
            <a:off x="7315200" y="19050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6" name="TextBox 65"/>
          <p:cNvSpPr txBox="1">
            <a:spLocks noChangeArrowheads="1"/>
          </p:cNvSpPr>
          <p:nvPr/>
        </p:nvSpPr>
        <p:spPr bwMode="auto">
          <a:xfrm>
            <a:off x="7315200" y="1371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7" name="TextBox 66"/>
          <p:cNvSpPr txBox="1">
            <a:spLocks noChangeArrowheads="1"/>
          </p:cNvSpPr>
          <p:nvPr/>
        </p:nvSpPr>
        <p:spPr bwMode="auto">
          <a:xfrm>
            <a:off x="7315200" y="38100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5668" name="TextBox 67"/>
          <p:cNvSpPr txBox="1">
            <a:spLocks noChangeArrowheads="1"/>
          </p:cNvSpPr>
          <p:nvPr/>
        </p:nvSpPr>
        <p:spPr bwMode="auto">
          <a:xfrm>
            <a:off x="0" y="38100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57200" y="1352550"/>
            <a:ext cx="69342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70" name="TextBox 70"/>
          <p:cNvSpPr txBox="1">
            <a:spLocks noChangeArrowheads="1"/>
          </p:cNvSpPr>
          <p:nvPr/>
        </p:nvSpPr>
        <p:spPr bwMode="auto">
          <a:xfrm>
            <a:off x="3013075" y="1090990"/>
            <a:ext cx="20939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 charset="0"/>
              </a:rPr>
              <a:t>NUMBER OF RAYS</a:t>
            </a:r>
          </a:p>
        </p:txBody>
      </p:sp>
      <p:graphicFrame>
        <p:nvGraphicFramePr>
          <p:cNvPr id="71" name="Diagram 70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txBody>
          <a:bodyPr/>
          <a:lstStyle/>
          <a:p>
            <a:r>
              <a:rPr lang="en-US" dirty="0" smtClean="0"/>
              <a:t>Very easy to build. Bin triangles in a </a:t>
            </a:r>
            <a:r>
              <a:rPr lang="en-US" dirty="0" err="1" smtClean="0"/>
              <a:t>voxel</a:t>
            </a:r>
            <a:r>
              <a:rPr lang="en-US" dirty="0" smtClean="0"/>
              <a:t> in world space</a:t>
            </a:r>
          </a:p>
          <a:p>
            <a:r>
              <a:rPr lang="en-US" dirty="0" smtClean="0"/>
              <a:t>Cheap to build on GPU</a:t>
            </a:r>
          </a:p>
          <a:p>
            <a:r>
              <a:rPr lang="en-US" dirty="0" smtClean="0"/>
              <a:t>Not as versatile as BVH or </a:t>
            </a:r>
            <a:r>
              <a:rPr lang="en-US" dirty="0" err="1" smtClean="0"/>
              <a:t>Kd</a:t>
            </a:r>
            <a:r>
              <a:rPr lang="en-US" dirty="0" smtClean="0"/>
              <a:t>-tree</a:t>
            </a:r>
            <a:endParaRPr lang="en-US" dirty="0"/>
          </a:p>
        </p:txBody>
      </p:sp>
      <p:pic>
        <p:nvPicPr>
          <p:cNvPr id="4" name="Picture 3" descr="gri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371600"/>
            <a:ext cx="3648478" cy="2426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and soft chunks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Rays belonging to same tile form a hard chunk</a:t>
            </a:r>
          </a:p>
          <a:p>
            <a:r>
              <a:rPr lang="en-US" dirty="0" smtClean="0"/>
              <a:t>According to a threshold number rays in a hard chunk are broken into soft chunks</a:t>
            </a:r>
          </a:p>
          <a:p>
            <a:r>
              <a:rPr lang="en-US" dirty="0" smtClean="0"/>
              <a:t>Load is distributed in a equitable fashion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Load Balancing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38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46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95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814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99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102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816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150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63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484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51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144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7818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59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13716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83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81600" y="19812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81200" y="19812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7800" y="1981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581400" y="1981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48000" y="1981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14600" y="19812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48200" y="19812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14800" y="19812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4400" y="1981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81000" y="19812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15000" y="19812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248400" y="19812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81800" y="19812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6" name="Down Arrow 45"/>
          <p:cNvSpPr/>
          <p:nvPr/>
        </p:nvSpPr>
        <p:spPr>
          <a:xfrm>
            <a:off x="3810000" y="2438400"/>
            <a:ext cx="5334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6657" name="TextBox 46"/>
          <p:cNvSpPr txBox="1">
            <a:spLocks noChangeArrowheads="1"/>
          </p:cNvSpPr>
          <p:nvPr/>
        </p:nvSpPr>
        <p:spPr bwMode="auto">
          <a:xfrm>
            <a:off x="4495800" y="2590800"/>
            <a:ext cx="2039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thresholding step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181600" y="32004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981200" y="32004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447800" y="3200400"/>
            <a:ext cx="533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81400" y="3200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048000" y="32004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514600" y="32004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48200" y="32004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114800" y="3200400"/>
            <a:ext cx="533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14400" y="32004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1000" y="32004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15000" y="32004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248400" y="32004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781800" y="32004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81600" y="44196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81200" y="44196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47800" y="4419600"/>
            <a:ext cx="533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81400" y="4419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48000" y="44196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14600" y="44196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48200" y="44196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14800" y="4419600"/>
            <a:ext cx="533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14400" y="4419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1000" y="44196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15000" y="44196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248400" y="44196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81800" y="44196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5" name="Down Arrow 74"/>
          <p:cNvSpPr/>
          <p:nvPr/>
        </p:nvSpPr>
        <p:spPr>
          <a:xfrm>
            <a:off x="3810000" y="3657600"/>
            <a:ext cx="5334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6685" name="TextBox 75"/>
          <p:cNvSpPr txBox="1">
            <a:spLocks noChangeArrowheads="1"/>
          </p:cNvSpPr>
          <p:nvPr/>
        </p:nvSpPr>
        <p:spPr bwMode="auto">
          <a:xfrm>
            <a:off x="4495800" y="3733800"/>
            <a:ext cx="271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get the soft boundaries </a:t>
            </a:r>
          </a:p>
        </p:txBody>
      </p:sp>
      <p:sp>
        <p:nvSpPr>
          <p:cNvPr id="26686" name="TextBox 89"/>
          <p:cNvSpPr txBox="1">
            <a:spLocks noChangeArrowheads="1"/>
          </p:cNvSpPr>
          <p:nvPr/>
        </p:nvSpPr>
        <p:spPr bwMode="auto">
          <a:xfrm>
            <a:off x="0" y="1066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6687" name="TextBox 90"/>
          <p:cNvSpPr txBox="1">
            <a:spLocks noChangeArrowheads="1"/>
          </p:cNvSpPr>
          <p:nvPr/>
        </p:nvSpPr>
        <p:spPr bwMode="auto">
          <a:xfrm>
            <a:off x="0" y="16764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charset="0"/>
              </a:rPr>
              <a:t>..</a:t>
            </a:r>
          </a:p>
        </p:txBody>
      </p:sp>
      <p:sp>
        <p:nvSpPr>
          <p:cNvPr id="26688" name="TextBox 91"/>
          <p:cNvSpPr txBox="1">
            <a:spLocks noChangeArrowheads="1"/>
          </p:cNvSpPr>
          <p:nvPr/>
        </p:nvSpPr>
        <p:spPr bwMode="auto">
          <a:xfrm>
            <a:off x="0" y="2895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6689" name="TextBox 92"/>
          <p:cNvSpPr txBox="1">
            <a:spLocks noChangeArrowheads="1"/>
          </p:cNvSpPr>
          <p:nvPr/>
        </p:nvSpPr>
        <p:spPr bwMode="auto">
          <a:xfrm>
            <a:off x="0" y="4114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6690" name="TextBox 93"/>
          <p:cNvSpPr txBox="1">
            <a:spLocks noChangeArrowheads="1"/>
          </p:cNvSpPr>
          <p:nvPr/>
        </p:nvSpPr>
        <p:spPr bwMode="auto">
          <a:xfrm>
            <a:off x="7239000" y="1066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charset="0"/>
              </a:rPr>
              <a:t>..</a:t>
            </a:r>
          </a:p>
        </p:txBody>
      </p:sp>
      <p:sp>
        <p:nvSpPr>
          <p:cNvPr id="26691" name="TextBox 94"/>
          <p:cNvSpPr txBox="1">
            <a:spLocks noChangeArrowheads="1"/>
          </p:cNvSpPr>
          <p:nvPr/>
        </p:nvSpPr>
        <p:spPr bwMode="auto">
          <a:xfrm>
            <a:off x="7239000" y="16764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6692" name="TextBox 95"/>
          <p:cNvSpPr txBox="1">
            <a:spLocks noChangeArrowheads="1"/>
          </p:cNvSpPr>
          <p:nvPr/>
        </p:nvSpPr>
        <p:spPr bwMode="auto">
          <a:xfrm>
            <a:off x="7239000" y="2895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Calibri" charset="0"/>
              </a:rPr>
              <a:t>..</a:t>
            </a:r>
          </a:p>
        </p:txBody>
      </p:sp>
      <p:sp>
        <p:nvSpPr>
          <p:cNvPr id="26693" name="TextBox 96"/>
          <p:cNvSpPr txBox="1">
            <a:spLocks noChangeArrowheads="1"/>
          </p:cNvSpPr>
          <p:nvPr/>
        </p:nvSpPr>
        <p:spPr bwMode="auto">
          <a:xfrm>
            <a:off x="7239000" y="41910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6694" name="Content Placeholder 2"/>
          <p:cNvSpPr>
            <a:spLocks noGrp="1"/>
          </p:cNvSpPr>
          <p:nvPr>
            <p:ph idx="1"/>
          </p:nvPr>
        </p:nvSpPr>
        <p:spPr>
          <a:xfrm>
            <a:off x="457200" y="5105400"/>
            <a:ext cx="7010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ea typeface="ＭＳ Ｐゴシック" charset="-128"/>
                <a:cs typeface="ＭＳ Ｐゴシック" charset="-128"/>
              </a:rPr>
              <a:t>Before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thresholding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: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Number of rays belonging to each tile</a:t>
            </a:r>
          </a:p>
          <a:p>
            <a:pPr eaLnBrk="1" hangingPunct="1"/>
            <a:r>
              <a:rPr lang="en-US" sz="2000" dirty="0">
                <a:ea typeface="ＭＳ Ｐゴシック" charset="-128"/>
                <a:cs typeface="ＭＳ Ｐゴシック" charset="-128"/>
              </a:rPr>
              <a:t>After </a:t>
            </a:r>
            <a:r>
              <a:rPr lang="en-US" sz="2000" dirty="0" err="1" smtClean="0">
                <a:ea typeface="ＭＳ Ｐゴシック" charset="-128"/>
                <a:cs typeface="ＭＳ Ｐゴシック" charset="-128"/>
              </a:rPr>
              <a:t>thresholding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: Number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of rays belonging to a CUDA work unit</a:t>
            </a:r>
          </a:p>
        </p:txBody>
      </p:sp>
      <p:graphicFrame>
        <p:nvGraphicFramePr>
          <p:cNvPr id="76" name="Diagram 75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and soft chunks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Rays belonging to same tile form a hard chunk</a:t>
            </a:r>
          </a:p>
          <a:p>
            <a:r>
              <a:rPr lang="en-US" dirty="0" smtClean="0"/>
              <a:t>According to a threshold number rays in a hard chunk are broken into soft chunks</a:t>
            </a:r>
          </a:p>
          <a:p>
            <a:r>
              <a:rPr lang="en-US" dirty="0" smtClean="0"/>
              <a:t>Load is distributed in a equitable fashion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Load Balancing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7239000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700" dirty="0">
                <a:ea typeface="ＭＳ Ｐゴシック" charset="-128"/>
                <a:cs typeface="ＭＳ Ｐゴシック" charset="-128"/>
              </a:rPr>
              <a:t>Green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Array: </a:t>
            </a:r>
            <a:r>
              <a:rPr lang="en-US" sz="2700" dirty="0">
                <a:ea typeface="ＭＳ Ｐゴシック" charset="-128"/>
                <a:cs typeface="ＭＳ Ｐゴシック" charset="-128"/>
              </a:rPr>
              <a:t>Offset of rays belonging to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 each rendering block/tile</a:t>
            </a:r>
            <a:endParaRPr lang="en-US" sz="2700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>
                <a:ea typeface="ＭＳ Ｐゴシック" charset="-128"/>
                <a:cs typeface="ＭＳ Ｐゴシック" charset="-128"/>
              </a:rPr>
              <a:t>Difference of two consecutive </a:t>
            </a:r>
            <a:r>
              <a:rPr lang="en-US" sz="2700" dirty="0" smtClean="0">
                <a:ea typeface="ＭＳ Ｐゴシック" charset="-128"/>
                <a:cs typeface="ＭＳ Ｐゴシック" charset="-128"/>
              </a:rPr>
              <a:t>locations: </a:t>
            </a:r>
            <a:r>
              <a:rPr lang="en-US" sz="2700" dirty="0">
                <a:ea typeface="ＭＳ Ｐゴシック" charset="-128"/>
                <a:cs typeface="ＭＳ Ｐゴシック" charset="-128"/>
              </a:rPr>
              <a:t>number of rays</a:t>
            </a:r>
          </a:p>
          <a:p>
            <a:pPr eaLnBrk="1" hangingPunct="1">
              <a:lnSpc>
                <a:spcPct val="80000"/>
              </a:lnSpc>
            </a:pPr>
            <a:endParaRPr lang="en-US" sz="27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3810000" y="2743200"/>
            <a:ext cx="5334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7656" name="TextBox 46"/>
          <p:cNvSpPr txBox="1">
            <a:spLocks noChangeArrowheads="1"/>
          </p:cNvSpPr>
          <p:nvPr/>
        </p:nvSpPr>
        <p:spPr bwMode="auto">
          <a:xfrm>
            <a:off x="4494213" y="2895600"/>
            <a:ext cx="2744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Calibri" charset="0"/>
              </a:rPr>
              <a:t>stream compaction step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81600" y="22098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981200" y="22098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47800" y="2209800"/>
            <a:ext cx="533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581400" y="22098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048000" y="2209800"/>
            <a:ext cx="533400" cy="457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514600" y="2209800"/>
            <a:ext cx="533400" cy="4572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648200" y="2209800"/>
            <a:ext cx="533400" cy="4572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114800" y="2209800"/>
            <a:ext cx="533400" cy="4572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914400" y="22098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81000" y="2209800"/>
            <a:ext cx="533400" cy="457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15000" y="2209800"/>
            <a:ext cx="533400" cy="4572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248400" y="22098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81800" y="2209800"/>
            <a:ext cx="533400" cy="457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4478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240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9812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5146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242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0480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243</a:t>
            </a:r>
          </a:p>
        </p:txBody>
      </p:sp>
      <p:sp>
        <p:nvSpPr>
          <p:cNvPr id="80" name="Rectangle 79"/>
          <p:cNvSpPr/>
          <p:nvPr/>
        </p:nvSpPr>
        <p:spPr>
          <a:xfrm>
            <a:off x="35814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1148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245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6482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246</a:t>
            </a:r>
          </a:p>
        </p:txBody>
      </p:sp>
      <p:sp>
        <p:nvSpPr>
          <p:cNvPr id="83" name="Rectangle 82"/>
          <p:cNvSpPr/>
          <p:nvPr/>
        </p:nvSpPr>
        <p:spPr>
          <a:xfrm>
            <a:off x="51816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247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7150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248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2484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249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144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239</a:t>
            </a:r>
          </a:p>
        </p:txBody>
      </p:sp>
      <p:sp>
        <p:nvSpPr>
          <p:cNvPr id="87" name="Rectangle 86"/>
          <p:cNvSpPr/>
          <p:nvPr/>
        </p:nvSpPr>
        <p:spPr>
          <a:xfrm>
            <a:off x="67818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250</a:t>
            </a:r>
          </a:p>
        </p:txBody>
      </p:sp>
      <p:sp>
        <p:nvSpPr>
          <p:cNvPr id="88" name="Rectangle 87"/>
          <p:cNvSpPr/>
          <p:nvPr/>
        </p:nvSpPr>
        <p:spPr>
          <a:xfrm>
            <a:off x="381000" y="1600200"/>
            <a:ext cx="533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238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0480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5814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243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1148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245</a:t>
            </a:r>
          </a:p>
        </p:txBody>
      </p:sp>
      <p:sp>
        <p:nvSpPr>
          <p:cNvPr id="92" name="Rectangle 91"/>
          <p:cNvSpPr/>
          <p:nvPr/>
        </p:nvSpPr>
        <p:spPr>
          <a:xfrm>
            <a:off x="46482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246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1816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247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7150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249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5146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240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1981200" y="3527425"/>
            <a:ext cx="5334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Arial" charset="0"/>
                <a:cs typeface="Arial" charset="0"/>
              </a:rPr>
              <a:t>238</a:t>
            </a:r>
          </a:p>
        </p:txBody>
      </p:sp>
      <p:sp>
        <p:nvSpPr>
          <p:cNvPr id="27691" name="TextBox 101"/>
          <p:cNvSpPr txBox="1">
            <a:spLocks noChangeArrowheads="1"/>
          </p:cNvSpPr>
          <p:nvPr/>
        </p:nvSpPr>
        <p:spPr bwMode="auto">
          <a:xfrm>
            <a:off x="0" y="1371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7692" name="TextBox 102"/>
          <p:cNvSpPr txBox="1">
            <a:spLocks noChangeArrowheads="1"/>
          </p:cNvSpPr>
          <p:nvPr/>
        </p:nvSpPr>
        <p:spPr bwMode="auto">
          <a:xfrm>
            <a:off x="0" y="19812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7693" name="TextBox 103"/>
          <p:cNvSpPr txBox="1">
            <a:spLocks noChangeArrowheads="1"/>
          </p:cNvSpPr>
          <p:nvPr/>
        </p:nvSpPr>
        <p:spPr bwMode="auto">
          <a:xfrm>
            <a:off x="7239000" y="19812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7694" name="TextBox 104"/>
          <p:cNvSpPr txBox="1">
            <a:spLocks noChangeArrowheads="1"/>
          </p:cNvSpPr>
          <p:nvPr/>
        </p:nvSpPr>
        <p:spPr bwMode="auto">
          <a:xfrm>
            <a:off x="7239000" y="13716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7695" name="TextBox 105"/>
          <p:cNvSpPr txBox="1">
            <a:spLocks noChangeArrowheads="1"/>
          </p:cNvSpPr>
          <p:nvPr/>
        </p:nvSpPr>
        <p:spPr bwMode="auto">
          <a:xfrm>
            <a:off x="6248400" y="3352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sp>
        <p:nvSpPr>
          <p:cNvPr id="27696" name="TextBox 106"/>
          <p:cNvSpPr txBox="1">
            <a:spLocks noChangeArrowheads="1"/>
          </p:cNvSpPr>
          <p:nvPr/>
        </p:nvSpPr>
        <p:spPr bwMode="auto">
          <a:xfrm>
            <a:off x="1600200" y="3352800"/>
            <a:ext cx="457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00" b="1">
                <a:latin typeface="Calibri" charset="0"/>
              </a:rPr>
              <a:t>..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1981200" y="4289425"/>
            <a:ext cx="4267200" cy="1588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98" name="TextBox 110"/>
          <p:cNvSpPr txBox="1">
            <a:spLocks noChangeArrowheads="1"/>
          </p:cNvSpPr>
          <p:nvPr/>
        </p:nvSpPr>
        <p:spPr bwMode="auto">
          <a:xfrm>
            <a:off x="2819400" y="4075568"/>
            <a:ext cx="28073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Calibri" charset="0"/>
              </a:rPr>
              <a:t>TOTAL NUMBER OF</a:t>
            </a:r>
            <a:r>
              <a:rPr lang="en-US" b="1" dirty="0" smtClean="0">
                <a:latin typeface="Calibri" charset="0"/>
              </a:rPr>
              <a:t> BLOCKS</a:t>
            </a:r>
            <a:endParaRPr lang="en-US" b="1" dirty="0">
              <a:latin typeface="Calibri" charset="0"/>
            </a:endParaRPr>
          </a:p>
        </p:txBody>
      </p:sp>
      <p:graphicFrame>
        <p:nvGraphicFramePr>
          <p:cNvPr id="50" name="Diagram 49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Spherical Mapping at Work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sphericalMappin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990600"/>
            <a:ext cx="5867400" cy="2596062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7010400" cy="2362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Create a light frustum in alpha-theta space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Measure alpha from forward direction in forward-right plane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Measure alpha from up forward direction in forward-up plane</a:t>
            </a: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Pole singularity – duplication of triangles along the pole</a:t>
            </a:r>
          </a:p>
          <a:p>
            <a:pPr lvl="1" eaLnBrk="1" hangingPunct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Good choice of forward direction</a:t>
            </a:r>
          </a:p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Frustum Clamping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533400" y="4038600"/>
            <a:ext cx="7086600" cy="2438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Get bounding box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of angles of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all the shadow rays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Include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those triangles which fall in the bounding box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Frustum clamping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User defined Clamp values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can implement spotlights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Build a perspective grid with respect to the light source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511" name="Picture 4" descr="clam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43000"/>
            <a:ext cx="2844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8153400" y="2057400"/>
          <a:ext cx="9906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computing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GPU are fine grained </a:t>
            </a:r>
            <a:r>
              <a:rPr lang="en-US" sz="2800" dirty="0" err="1" smtClean="0"/>
              <a:t>multicore</a:t>
            </a:r>
            <a:r>
              <a:rPr lang="en-US" sz="2800" dirty="0" smtClean="0"/>
              <a:t> architectures</a:t>
            </a:r>
          </a:p>
          <a:p>
            <a:pPr lvl="1"/>
            <a:r>
              <a:rPr lang="en-US" sz="2000" dirty="0" smtClean="0"/>
              <a:t>To abstract the hardware, tasks are divided into groups and blocks.</a:t>
            </a:r>
          </a:p>
          <a:p>
            <a:pPr lvl="1"/>
            <a:r>
              <a:rPr lang="en-US" sz="2000" dirty="0" smtClean="0"/>
              <a:t>Threads in a block share data among themselves</a:t>
            </a:r>
          </a:p>
          <a:p>
            <a:pPr lvl="1"/>
            <a:r>
              <a:rPr lang="en-US" sz="2000" dirty="0" smtClean="0"/>
              <a:t>Large global memory but slow</a:t>
            </a:r>
          </a:p>
          <a:p>
            <a:pPr lvl="1"/>
            <a:r>
              <a:rPr lang="en-US" sz="2000" dirty="0" smtClean="0"/>
              <a:t>Fast shared memory but confined to a block</a:t>
            </a:r>
          </a:p>
          <a:p>
            <a:pPr lvl="1"/>
            <a:r>
              <a:rPr lang="en-US" sz="2000" dirty="0" smtClean="0"/>
              <a:t>Cache in recent architectures</a:t>
            </a:r>
          </a:p>
          <a:p>
            <a:r>
              <a:rPr lang="en-US" sz="2800" dirty="0" smtClean="0"/>
              <a:t>Threads are scheduled batches of 32 (warp)</a:t>
            </a:r>
          </a:p>
          <a:p>
            <a:r>
              <a:rPr lang="en-US" sz="2800" dirty="0" smtClean="0"/>
              <a:t>Lots of data movement!</a:t>
            </a:r>
            <a:endParaRPr lang="en-US" sz="2800" dirty="0"/>
          </a:p>
        </p:txBody>
      </p:sp>
      <p:pic>
        <p:nvPicPr>
          <p:cNvPr id="4" name="Picture 3" descr="gf100-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267200"/>
            <a:ext cx="3733800" cy="2488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Objective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7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Interactive ray-tracing using commodity processors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GPUs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suitable with high compute power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Render a million triangles to a million pixels at interactive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rates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b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etter grid </a:t>
            </a:r>
            <a:r>
              <a:rPr lang="en-US" sz="2600" dirty="0" err="1" smtClean="0">
                <a:ea typeface="ＭＳ Ｐゴシック" charset="-128"/>
                <a:cs typeface="ＭＳ Ｐゴシック" charset="-128"/>
              </a:rPr>
              <a:t>datastructure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shadows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>
                <a:ea typeface="ＭＳ Ｐゴシック" charset="-128"/>
                <a:cs typeface="ＭＳ Ｐゴシック" charset="-128"/>
              </a:rPr>
              <a:t>r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eflection rays</a:t>
            </a:r>
            <a:endParaRPr lang="en-US" sz="2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000" dirty="0"/>
              <a:t>Typical game </a:t>
            </a:r>
            <a:r>
              <a:rPr lang="en-US" sz="3000" dirty="0" smtClean="0"/>
              <a:t>scene</a:t>
            </a:r>
            <a:endParaRPr lang="en-US" sz="3000" dirty="0"/>
          </a:p>
        </p:txBody>
      </p:sp>
      <p:pic>
        <p:nvPicPr>
          <p:cNvPr id="7174" name="Picture 3" descr="fimg-2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4" descr="sibeni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1430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Related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715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000" dirty="0" err="1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Patidar</a:t>
            </a:r>
            <a:r>
              <a:rPr lang="en-US" sz="30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08: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primary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rays on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GPU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Perspective grids and fast sorting</a:t>
            </a:r>
            <a:endParaRPr lang="en-US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20 </a:t>
            </a:r>
            <a:r>
              <a:rPr lang="en-US" sz="2600" dirty="0"/>
              <a:t>fps</a:t>
            </a:r>
            <a:r>
              <a:rPr lang="en-US" sz="2600" dirty="0" smtClean="0"/>
              <a:t> on a 1M model, 100 on 70K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 err="1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Kalojanov</a:t>
            </a:r>
            <a:r>
              <a:rPr lang="en-US" sz="30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09: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improved uniform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grid construction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sort cell-triangle pair list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Wald </a:t>
            </a:r>
            <a:r>
              <a:rPr lang="en-US" sz="30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06: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traversing grid in slice wise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manner on </a:t>
            </a: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multicore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CPU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 smtClean="0"/>
              <a:t>Great </a:t>
            </a:r>
            <a:r>
              <a:rPr lang="en-US" sz="2600" dirty="0"/>
              <a:t>for small SIMD architectures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dirty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Hunt </a:t>
            </a:r>
            <a:r>
              <a:rPr lang="en-US" sz="3000" dirty="0" smtClean="0">
                <a:solidFill>
                  <a:srgbClr val="F79646"/>
                </a:solidFill>
                <a:ea typeface="ＭＳ Ｐゴシック" charset="-128"/>
                <a:cs typeface="ＭＳ Ｐゴシック" charset="-128"/>
              </a:rPr>
              <a:t>08: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building acceleration structure for each light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source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perspective grids</a:t>
            </a:r>
          </a:p>
        </p:txBody>
      </p:sp>
      <p:pic>
        <p:nvPicPr>
          <p:cNvPr id="8198" name="Picture 3" descr="skp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066800"/>
            <a:ext cx="16224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 descr="ruin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4400" y="23622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6" descr="ma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3150" y="3352800"/>
            <a:ext cx="17208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7" descr="unreal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51054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What do we do?</a:t>
            </a:r>
          </a:p>
        </p:txBody>
      </p:sp>
      <p:sp>
        <p:nvSpPr>
          <p:cNvPr id="1229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Achieving acceptable frame rates</a:t>
            </a:r>
          </a:p>
          <a:p>
            <a:pPr lvl="1" eaLnBrk="1" hangingPunct="1"/>
            <a:r>
              <a:rPr lang="en-US" dirty="0" smtClean="0">
                <a:solidFill>
                  <a:srgbClr val="9BBB59"/>
                </a:solidFill>
              </a:rPr>
              <a:t>Fast traversal </a:t>
            </a:r>
            <a:r>
              <a:rPr lang="en-US" dirty="0">
                <a:solidFill>
                  <a:srgbClr val="9BBB59"/>
                </a:solidFill>
              </a:rPr>
              <a:t>(processing) of rays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capitalize on the behavior of the rays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Increase coherence</a:t>
            </a:r>
          </a:p>
          <a:p>
            <a:pPr lvl="1" eaLnBrk="1" hangingPunct="1"/>
            <a:r>
              <a:rPr lang="en-US" dirty="0">
                <a:solidFill>
                  <a:srgbClr val="9BBB59"/>
                </a:solidFill>
              </a:rPr>
              <a:t>Minimize costly data transfers</a:t>
            </a:r>
          </a:p>
          <a:p>
            <a:pPr lvl="2" eaLnBrk="1" hangingPunct="1"/>
            <a:r>
              <a:rPr lang="en-US" dirty="0">
                <a:solidFill>
                  <a:schemeClr val="accent2"/>
                </a:solidFill>
                <a:ea typeface="ＭＳ Ｐゴシック" charset="-128"/>
              </a:rPr>
              <a:t>bundle rays as packets</a:t>
            </a:r>
          </a:p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Deformable or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dynamic scenes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r>
              <a:rPr lang="en-US" dirty="0">
                <a:solidFill>
                  <a:srgbClr val="9BBB59"/>
                </a:solidFill>
              </a:rPr>
              <a:t>Fast build time for</a:t>
            </a:r>
            <a:r>
              <a:rPr lang="en-US" dirty="0" smtClean="0">
                <a:solidFill>
                  <a:srgbClr val="9BBB59"/>
                </a:solidFill>
              </a:rPr>
              <a:t> the acceleration structure</a:t>
            </a:r>
          </a:p>
          <a:p>
            <a:pPr lvl="2" eaLnBrk="1" hangingPunct="1"/>
            <a:r>
              <a:rPr lang="en-US" dirty="0" smtClean="0">
                <a:solidFill>
                  <a:schemeClr val="accent2"/>
                </a:solidFill>
                <a:ea typeface="ＭＳ Ｐゴシック" charset="-128"/>
              </a:rPr>
              <a:t>Perspective grids: cheap and coherent</a:t>
            </a:r>
            <a:endParaRPr lang="en-US" dirty="0">
              <a:solidFill>
                <a:schemeClr val="accent2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CV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newCVIT.pot</Template>
  <TotalTime>2703</TotalTime>
  <Words>2605</Words>
  <Application>Microsoft Office PowerPoint</Application>
  <PresentationFormat>On-screen Show (4:3)</PresentationFormat>
  <Paragraphs>587</Paragraphs>
  <Slides>55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newCVIT</vt:lpstr>
      <vt:lpstr>Ray Tracing Dynamic Scenes on the GPU</vt:lpstr>
      <vt:lpstr>Raytracing?</vt:lpstr>
      <vt:lpstr>Acceleration Datastructures</vt:lpstr>
      <vt:lpstr>Hierarchical Structures</vt:lpstr>
      <vt:lpstr>Grids</vt:lpstr>
      <vt:lpstr>GPU computing model</vt:lpstr>
      <vt:lpstr>Objective</vt:lpstr>
      <vt:lpstr>Related Work</vt:lpstr>
      <vt:lpstr>What do we do?</vt:lpstr>
      <vt:lpstr>Perspective grids for Primary Rays</vt:lpstr>
      <vt:lpstr>Ideas from Rasterization</vt:lpstr>
      <vt:lpstr>Indirect Mapping</vt:lpstr>
      <vt:lpstr>Mapping of Tiles</vt:lpstr>
      <vt:lpstr>Results</vt:lpstr>
      <vt:lpstr>Results</vt:lpstr>
      <vt:lpstr>Ray Tracing with Shadows</vt:lpstr>
      <vt:lpstr>Properties of Shadow Rays</vt:lpstr>
      <vt:lpstr>Rebuilding datastructure</vt:lpstr>
      <vt:lpstr>Handling shadow rays?</vt:lpstr>
      <vt:lpstr>Mapping of rays to Tiles</vt:lpstr>
      <vt:lpstr>Reordering Rays by Tiles</vt:lpstr>
      <vt:lpstr>Load Balancing</vt:lpstr>
      <vt:lpstr>Handling more scenes</vt:lpstr>
      <vt:lpstr>Timings</vt:lpstr>
      <vt:lpstr>Position of Light</vt:lpstr>
      <vt:lpstr>Comparision with SBVH</vt:lpstr>
      <vt:lpstr>Sample Images</vt:lpstr>
      <vt:lpstr>Reflection Rays</vt:lpstr>
      <vt:lpstr>Independent Voxel Walk</vt:lpstr>
      <vt:lpstr>Enforced Coherence</vt:lpstr>
      <vt:lpstr>Results</vt:lpstr>
      <vt:lpstr>Slide 32</vt:lpstr>
      <vt:lpstr>Performance of Buddha</vt:lpstr>
      <vt:lpstr>Voxel Concentration</vt:lpstr>
      <vt:lpstr>Voxel Divergence</vt:lpstr>
      <vt:lpstr>Comparision with SBVH</vt:lpstr>
      <vt:lpstr>Timings for a pass</vt:lpstr>
      <vt:lpstr>Dynamic scenes</vt:lpstr>
      <vt:lpstr>Contributions</vt:lpstr>
      <vt:lpstr>Conclusions</vt:lpstr>
      <vt:lpstr>More Conclusions</vt:lpstr>
      <vt:lpstr>Future Work</vt:lpstr>
      <vt:lpstr>Publications</vt:lpstr>
      <vt:lpstr>Thank you! </vt:lpstr>
      <vt:lpstr>Any Questions? </vt:lpstr>
      <vt:lpstr>Reordering Rays by Tiles</vt:lpstr>
      <vt:lpstr>Slide 47</vt:lpstr>
      <vt:lpstr>Load Balancing</vt:lpstr>
      <vt:lpstr>Load Balancing</vt:lpstr>
      <vt:lpstr>Hard and soft chunks</vt:lpstr>
      <vt:lpstr>Load Balancing</vt:lpstr>
      <vt:lpstr>Hard and soft chunks</vt:lpstr>
      <vt:lpstr>Load Balancing</vt:lpstr>
      <vt:lpstr>Spherical Mapping at Work</vt:lpstr>
      <vt:lpstr>Frustum Clamping</vt:lpstr>
    </vt:vector>
  </TitlesOfParts>
  <Company>iiit-h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Tracing on GPU</dc:title>
  <dc:creator>sashidhar</dc:creator>
  <cp:lastModifiedBy>sashidhar</cp:lastModifiedBy>
  <cp:revision>322</cp:revision>
  <dcterms:created xsi:type="dcterms:W3CDTF">2010-05-02T12:33:28Z</dcterms:created>
  <dcterms:modified xsi:type="dcterms:W3CDTF">2011-07-30T17:39:39Z</dcterms:modified>
</cp:coreProperties>
</file>