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media/image6.png" ContentType="image/png"/>
  <Override PartName="/ppt/media/image5.png" ContentType="image/png"/>
  <Override PartName="/ppt/media/image7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  <p:sldId id="257" r:id="rId5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4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70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1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160" cy="1325160"/>
          </a:xfrm>
          <a:prstGeom prst="rect">
            <a:avLst/>
          </a:prstGeom>
        </p:spPr>
        <p:txBody>
          <a:bodyPr lIns="0" rIns="0" tIns="0" bIns="0" anchor="ctr"/>
          <a:p>
            <a:r>
              <a:rPr lang="en-US" sz="44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28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lang="en-US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28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0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Aria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Shape 88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2520" y="0"/>
            <a:ext cx="9143280" cy="1735920"/>
          </a:xfrm>
          <a:prstGeom prst="rect">
            <a:avLst/>
          </a:prstGeom>
          <a:ln>
            <a:noFill/>
          </a:ln>
        </p:spPr>
      </p:pic>
      <p:sp>
        <p:nvSpPr>
          <p:cNvPr id="73" name="CustomShape 1"/>
          <p:cNvSpPr/>
          <p:nvPr/>
        </p:nvSpPr>
        <p:spPr>
          <a:xfrm>
            <a:off x="380880" y="115920"/>
            <a:ext cx="8228880" cy="518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IN" sz="3600">
                <a:solidFill>
                  <a:srgbClr val="df7401"/>
                </a:solidFill>
                <a:latin typeface="Calibri"/>
                <a:ea typeface="Source Sans Pro"/>
              </a:rPr>
              <a:t>MedImage </a:t>
            </a:r>
            <a:r>
              <a:rPr b="1" lang="en-IN" sz="3600">
                <a:solidFill>
                  <a:srgbClr val="000000"/>
                </a:solidFill>
                <a:latin typeface="Calibri"/>
                <a:ea typeface="Source Sans Pro"/>
              </a:rPr>
              <a:t>2016</a:t>
            </a:r>
            <a:endParaRPr/>
          </a:p>
        </p:txBody>
      </p:sp>
      <p:pic>
        <p:nvPicPr>
          <p:cNvPr id="74" name="Shape 94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59760" y="81360"/>
            <a:ext cx="1412640" cy="1338840"/>
          </a:xfrm>
          <a:prstGeom prst="rect">
            <a:avLst/>
          </a:prstGeom>
          <a:ln>
            <a:noFill/>
          </a:ln>
        </p:spPr>
      </p:pic>
      <p:pic>
        <p:nvPicPr>
          <p:cNvPr id="75" name="Shape 95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7393680" y="87840"/>
            <a:ext cx="1713960" cy="1249560"/>
          </a:xfrm>
          <a:prstGeom prst="rect">
            <a:avLst/>
          </a:prstGeom>
          <a:ln>
            <a:noFill/>
          </a:ln>
        </p:spPr>
      </p:pic>
      <p:sp>
        <p:nvSpPr>
          <p:cNvPr id="76" name="CustomShape 2"/>
          <p:cNvSpPr/>
          <p:nvPr/>
        </p:nvSpPr>
        <p:spPr>
          <a:xfrm>
            <a:off x="304920" y="1764720"/>
            <a:ext cx="8457480" cy="1155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Times New Roman"/>
                <a:ea typeface="Times New Roman"/>
              </a:rPr>
              <a:t>&lt;TITLE OF  PRESENTATION </a:t>
            </a:r>
            <a:endParaRPr/>
          </a:p>
          <a:p>
            <a:pPr algn="ctr">
              <a:lnSpc>
                <a:spcPct val="100000"/>
              </a:lnSpc>
            </a:pPr>
            <a:r>
              <a:rPr lang="en-IN" sz="2400">
                <a:solidFill>
                  <a:srgbClr val="000000"/>
                </a:solidFill>
                <a:latin typeface="Times New Roman"/>
                <a:ea typeface="Times New Roman"/>
              </a:rPr>
              <a:t>GOES   HERE&gt;</a:t>
            </a:r>
            <a:endParaRPr/>
          </a:p>
        </p:txBody>
      </p:sp>
      <p:sp>
        <p:nvSpPr>
          <p:cNvPr id="77" name="CustomShape 3"/>
          <p:cNvSpPr/>
          <p:nvPr/>
        </p:nvSpPr>
        <p:spPr>
          <a:xfrm>
            <a:off x="762120" y="3251160"/>
            <a:ext cx="7466760" cy="1640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Times New Roman"/>
                <a:ea typeface="Times New Roman"/>
              </a:rPr>
              <a:t>Authors &amp; Affiliation :  &lt;Name, Affiliation ; Name, Affiliation…&gt;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IN">
                <a:solidFill>
                  <a:srgbClr val="000000"/>
                </a:solidFill>
                <a:latin typeface="Times New Roman"/>
                <a:ea typeface="Times New Roman"/>
              </a:rPr>
              <a:t>Presented by :</a:t>
            </a:r>
            <a:r>
              <a:rPr lang="en-IN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en-IN">
                <a:solidFill>
                  <a:srgbClr val="000000"/>
                </a:solidFill>
                <a:latin typeface="Times New Roman"/>
                <a:ea typeface="Times New Roman"/>
              </a:rPr>
              <a:t>&lt;Name&gt;</a:t>
            </a:r>
            <a:endParaRPr/>
          </a:p>
        </p:txBody>
      </p:sp>
      <p:sp>
        <p:nvSpPr>
          <p:cNvPr id="78" name="CustomShape 4"/>
          <p:cNvSpPr/>
          <p:nvPr/>
        </p:nvSpPr>
        <p:spPr>
          <a:xfrm>
            <a:off x="1008000" y="6311160"/>
            <a:ext cx="7085880" cy="456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lang="en-IN" sz="1200">
                <a:solidFill>
                  <a:srgbClr val="888888"/>
                </a:solidFill>
                <a:latin typeface="Times New Roman"/>
                <a:ea typeface="DejaVu Sans"/>
              </a:rPr>
              <a:t>MedImage workshop, Tenth Indian Conference on Computer Vision, Graphics and Image Processing   </a:t>
            </a:r>
            <a:endParaRPr/>
          </a:p>
          <a:p>
            <a:pPr algn="ctr">
              <a:lnSpc>
                <a:spcPct val="100000"/>
              </a:lnSpc>
            </a:pPr>
            <a:r>
              <a:rPr lang="en-IN" sz="1200">
                <a:solidFill>
                  <a:srgbClr val="888888"/>
                </a:solidFill>
                <a:latin typeface="Times New Roman"/>
                <a:ea typeface="DejaVu Sans"/>
              </a:rPr>
              <a:t>19 December, Indian Institute of Technology Guwahati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